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</p:sldMasterIdLst>
  <p:sldIdLst>
    <p:sldId id="256" r:id="rId2"/>
    <p:sldId id="272" r:id="rId3"/>
    <p:sldId id="278" r:id="rId4"/>
    <p:sldId id="279" r:id="rId5"/>
    <p:sldId id="274" r:id="rId6"/>
    <p:sldId id="280" r:id="rId7"/>
    <p:sldId id="282" r:id="rId8"/>
    <p:sldId id="283" r:id="rId9"/>
    <p:sldId id="284" r:id="rId10"/>
    <p:sldId id="28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C5A5C71-686F-4AAB-AD9F-7EA65E4F219F}">
          <p14:sldIdLst>
            <p14:sldId id="256"/>
            <p14:sldId id="272"/>
            <p14:sldId id="278"/>
            <p14:sldId id="279"/>
            <p14:sldId id="274"/>
            <p14:sldId id="280"/>
            <p14:sldId id="282"/>
            <p14:sldId id="283"/>
            <p14:sldId id="284"/>
          </p14:sldIdLst>
        </p14:section>
        <p14:section name="Section sans titre" id="{971D270C-9259-4286-8C19-5A97EB2546E9}">
          <p14:sldIdLst>
            <p14:sldId id="2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478623-E35B-41DB-8BF8-D5685ECB656D}" v="427" dt="2025-08-03T11:50:43.6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5" autoAdjust="0"/>
    <p:restoredTop sz="94660"/>
  </p:normalViewPr>
  <p:slideViewPr>
    <p:cSldViewPr snapToGrid="0">
      <p:cViewPr>
        <p:scale>
          <a:sx n="93" d="100"/>
          <a:sy n="93" d="100"/>
        </p:scale>
        <p:origin x="36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chappel" userId="ef5e46f939c83c6f" providerId="LiveId" clId="{31478623-E35B-41DB-8BF8-D5685ECB656D}"/>
    <pc:docChg chg="custSel delSld modSld modSection">
      <pc:chgData name="sophie chappel" userId="ef5e46f939c83c6f" providerId="LiveId" clId="{31478623-E35B-41DB-8BF8-D5685ECB656D}" dt="2025-08-03T11:51:41.347" v="1031" actId="47"/>
      <pc:docMkLst>
        <pc:docMk/>
      </pc:docMkLst>
      <pc:sldChg chg="del">
        <pc:chgData name="sophie chappel" userId="ef5e46f939c83c6f" providerId="LiveId" clId="{31478623-E35B-41DB-8BF8-D5685ECB656D}" dt="2025-08-03T11:51:16.806" v="1017" actId="47"/>
        <pc:sldMkLst>
          <pc:docMk/>
          <pc:sldMk cId="1314297932" sldId="257"/>
        </pc:sldMkLst>
      </pc:sldChg>
      <pc:sldChg chg="del">
        <pc:chgData name="sophie chappel" userId="ef5e46f939c83c6f" providerId="LiveId" clId="{31478623-E35B-41DB-8BF8-D5685ECB656D}" dt="2025-08-03T11:51:30.429" v="1025" actId="47"/>
        <pc:sldMkLst>
          <pc:docMk/>
          <pc:sldMk cId="3652737937" sldId="258"/>
        </pc:sldMkLst>
      </pc:sldChg>
      <pc:sldChg chg="del">
        <pc:chgData name="sophie chappel" userId="ef5e46f939c83c6f" providerId="LiveId" clId="{31478623-E35B-41DB-8BF8-D5685ECB656D}" dt="2025-08-03T11:51:25.759" v="1022" actId="47"/>
        <pc:sldMkLst>
          <pc:docMk/>
          <pc:sldMk cId="1342724578" sldId="259"/>
        </pc:sldMkLst>
      </pc:sldChg>
      <pc:sldChg chg="del">
        <pc:chgData name="sophie chappel" userId="ef5e46f939c83c6f" providerId="LiveId" clId="{31478623-E35B-41DB-8BF8-D5685ECB656D}" dt="2025-08-03T11:51:27.454" v="1023" actId="47"/>
        <pc:sldMkLst>
          <pc:docMk/>
          <pc:sldMk cId="1579444105" sldId="260"/>
        </pc:sldMkLst>
      </pc:sldChg>
      <pc:sldChg chg="del">
        <pc:chgData name="sophie chappel" userId="ef5e46f939c83c6f" providerId="LiveId" clId="{31478623-E35B-41DB-8BF8-D5685ECB656D}" dt="2025-08-03T11:51:23.658" v="1021" actId="47"/>
        <pc:sldMkLst>
          <pc:docMk/>
          <pc:sldMk cId="1808483163" sldId="261"/>
        </pc:sldMkLst>
      </pc:sldChg>
      <pc:sldChg chg="del">
        <pc:chgData name="sophie chappel" userId="ef5e46f939c83c6f" providerId="LiveId" clId="{31478623-E35B-41DB-8BF8-D5685ECB656D}" dt="2025-08-03T11:51:29.034" v="1024" actId="47"/>
        <pc:sldMkLst>
          <pc:docMk/>
          <pc:sldMk cId="3364593887" sldId="262"/>
        </pc:sldMkLst>
      </pc:sldChg>
      <pc:sldChg chg="del">
        <pc:chgData name="sophie chappel" userId="ef5e46f939c83c6f" providerId="LiveId" clId="{31478623-E35B-41DB-8BF8-D5685ECB656D}" dt="2025-08-03T11:51:18.839" v="1018" actId="47"/>
        <pc:sldMkLst>
          <pc:docMk/>
          <pc:sldMk cId="3866152208" sldId="263"/>
        </pc:sldMkLst>
      </pc:sldChg>
      <pc:sldChg chg="del">
        <pc:chgData name="sophie chappel" userId="ef5e46f939c83c6f" providerId="LiveId" clId="{31478623-E35B-41DB-8BF8-D5685ECB656D}" dt="2025-08-03T11:51:22.193" v="1020" actId="47"/>
        <pc:sldMkLst>
          <pc:docMk/>
          <pc:sldMk cId="1313295557" sldId="264"/>
        </pc:sldMkLst>
      </pc:sldChg>
      <pc:sldChg chg="del">
        <pc:chgData name="sophie chappel" userId="ef5e46f939c83c6f" providerId="LiveId" clId="{31478623-E35B-41DB-8BF8-D5685ECB656D}" dt="2025-08-03T11:51:32.212" v="1026" actId="47"/>
        <pc:sldMkLst>
          <pc:docMk/>
          <pc:sldMk cId="3408379802" sldId="265"/>
        </pc:sldMkLst>
      </pc:sldChg>
      <pc:sldChg chg="del">
        <pc:chgData name="sophie chappel" userId="ef5e46f939c83c6f" providerId="LiveId" clId="{31478623-E35B-41DB-8BF8-D5685ECB656D}" dt="2025-08-03T11:51:34.095" v="1027" actId="47"/>
        <pc:sldMkLst>
          <pc:docMk/>
          <pc:sldMk cId="2590111202" sldId="266"/>
        </pc:sldMkLst>
      </pc:sldChg>
      <pc:sldChg chg="del">
        <pc:chgData name="sophie chappel" userId="ef5e46f939c83c6f" providerId="LiveId" clId="{31478623-E35B-41DB-8BF8-D5685ECB656D}" dt="2025-08-03T11:51:35.764" v="1028" actId="47"/>
        <pc:sldMkLst>
          <pc:docMk/>
          <pc:sldMk cId="4070142482" sldId="267"/>
        </pc:sldMkLst>
      </pc:sldChg>
      <pc:sldChg chg="del">
        <pc:chgData name="sophie chappel" userId="ef5e46f939c83c6f" providerId="LiveId" clId="{31478623-E35B-41DB-8BF8-D5685ECB656D}" dt="2025-08-03T11:51:37.401" v="1029" actId="47"/>
        <pc:sldMkLst>
          <pc:docMk/>
          <pc:sldMk cId="2275617937" sldId="268"/>
        </pc:sldMkLst>
      </pc:sldChg>
      <pc:sldChg chg="del">
        <pc:chgData name="sophie chappel" userId="ef5e46f939c83c6f" providerId="LiveId" clId="{31478623-E35B-41DB-8BF8-D5685ECB656D}" dt="2025-08-03T11:51:38.880" v="1030" actId="47"/>
        <pc:sldMkLst>
          <pc:docMk/>
          <pc:sldMk cId="1494325196" sldId="269"/>
        </pc:sldMkLst>
      </pc:sldChg>
      <pc:sldChg chg="del">
        <pc:chgData name="sophie chappel" userId="ef5e46f939c83c6f" providerId="LiveId" clId="{31478623-E35B-41DB-8BF8-D5685ECB656D}" dt="2025-08-03T11:51:41.347" v="1031" actId="47"/>
        <pc:sldMkLst>
          <pc:docMk/>
          <pc:sldMk cId="4049400823" sldId="270"/>
        </pc:sldMkLst>
      </pc:sldChg>
      <pc:sldChg chg="del">
        <pc:chgData name="sophie chappel" userId="ef5e46f939c83c6f" providerId="LiveId" clId="{31478623-E35B-41DB-8BF8-D5685ECB656D}" dt="2025-08-03T11:51:20.614" v="1019" actId="47"/>
        <pc:sldMkLst>
          <pc:docMk/>
          <pc:sldMk cId="3272760573" sldId="271"/>
        </pc:sldMkLst>
      </pc:sldChg>
      <pc:sldChg chg="modSp mod">
        <pc:chgData name="sophie chappel" userId="ef5e46f939c83c6f" providerId="LiveId" clId="{31478623-E35B-41DB-8BF8-D5685ECB656D}" dt="2025-08-03T11:24:15.260" v="24" actId="20577"/>
        <pc:sldMkLst>
          <pc:docMk/>
          <pc:sldMk cId="1540014347" sldId="282"/>
        </pc:sldMkLst>
        <pc:spChg chg="mod">
          <ac:chgData name="sophie chappel" userId="ef5e46f939c83c6f" providerId="LiveId" clId="{31478623-E35B-41DB-8BF8-D5685ECB656D}" dt="2025-08-03T11:24:15.260" v="24" actId="20577"/>
          <ac:spMkLst>
            <pc:docMk/>
            <pc:sldMk cId="1540014347" sldId="282"/>
            <ac:spMk id="15" creationId="{190980F4-5003-C916-82FF-15DD69ADE674}"/>
          </ac:spMkLst>
        </pc:spChg>
      </pc:sldChg>
      <pc:sldChg chg="modSp">
        <pc:chgData name="sophie chappel" userId="ef5e46f939c83c6f" providerId="LiveId" clId="{31478623-E35B-41DB-8BF8-D5685ECB656D}" dt="2025-08-03T11:25:30.388" v="79" actId="20577"/>
        <pc:sldMkLst>
          <pc:docMk/>
          <pc:sldMk cId="967845092" sldId="283"/>
        </pc:sldMkLst>
        <pc:graphicFrameChg chg="mod">
          <ac:chgData name="sophie chappel" userId="ef5e46f939c83c6f" providerId="LiveId" clId="{31478623-E35B-41DB-8BF8-D5685ECB656D}" dt="2025-08-03T11:25:30.388" v="79" actId="20577"/>
          <ac:graphicFrameMkLst>
            <pc:docMk/>
            <pc:sldMk cId="967845092" sldId="283"/>
            <ac:graphicFrameMk id="11" creationId="{3166E23D-B9C9-3830-E268-F67693C5AED3}"/>
          </ac:graphicFrameMkLst>
        </pc:graphicFrameChg>
      </pc:sldChg>
      <pc:sldChg chg="modSp">
        <pc:chgData name="sophie chappel" userId="ef5e46f939c83c6f" providerId="LiveId" clId="{31478623-E35B-41DB-8BF8-D5685ECB656D}" dt="2025-08-03T11:50:43.697" v="1016" actId="20577"/>
        <pc:sldMkLst>
          <pc:docMk/>
          <pc:sldMk cId="2000368245" sldId="284"/>
        </pc:sldMkLst>
        <pc:graphicFrameChg chg="mod">
          <ac:chgData name="sophie chappel" userId="ef5e46f939c83c6f" providerId="LiveId" clId="{31478623-E35B-41DB-8BF8-D5685ECB656D}" dt="2025-08-03T11:50:43.697" v="1016" actId="20577"/>
          <ac:graphicFrameMkLst>
            <pc:docMk/>
            <pc:sldMk cId="2000368245" sldId="284"/>
            <ac:graphicFrameMk id="10" creationId="{C19666A4-0E09-E3B7-3161-8A1E7322CA5D}"/>
          </ac:graphicFrameMkLst>
        </pc:graphicFrameChg>
      </pc:sldChg>
      <pc:sldChg chg="modSp mod">
        <pc:chgData name="sophie chappel" userId="ef5e46f939c83c6f" providerId="LiveId" clId="{31478623-E35B-41DB-8BF8-D5685ECB656D}" dt="2025-08-03T11:34:45.925" v="645" actId="20577"/>
        <pc:sldMkLst>
          <pc:docMk/>
          <pc:sldMk cId="3067304554" sldId="285"/>
        </pc:sldMkLst>
        <pc:spChg chg="mod">
          <ac:chgData name="sophie chappel" userId="ef5e46f939c83c6f" providerId="LiveId" clId="{31478623-E35B-41DB-8BF8-D5685ECB656D}" dt="2025-08-03T11:34:45.925" v="645" actId="20577"/>
          <ac:spMkLst>
            <pc:docMk/>
            <pc:sldMk cId="3067304554" sldId="285"/>
            <ac:spMk id="17" creationId="{F50264BA-1992-6C91-53AB-286BE623B79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FEA5D-A93A-4149-ADFB-A6AEE5091D9B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D2DD7D-36E4-434D-9E2A-B00EA9BB9092}">
      <dgm:prSet custT="1"/>
      <dgm:spPr/>
      <dgm:t>
        <a:bodyPr/>
        <a:lstStyle/>
        <a:p>
          <a:r>
            <a:rPr lang="fr-FR" sz="1200" dirty="0"/>
            <a:t>Pour commencer les enfants assis en cercle autour d’une mappemonde reprennent en chœur une ritournelle </a:t>
          </a:r>
          <a:r>
            <a:rPr lang="fr-FR" sz="1400" dirty="0"/>
            <a:t>gestuelle</a:t>
          </a:r>
          <a:r>
            <a:rPr lang="fr-FR" sz="1200" dirty="0"/>
            <a:t> pour « penser comme  « tous les habitants de la planète du pôle Nord au Pôle Sud »  </a:t>
          </a:r>
          <a:endParaRPr lang="en-US" sz="1200" dirty="0"/>
        </a:p>
      </dgm:t>
    </dgm:pt>
    <dgm:pt modelId="{7B8A3085-A409-4064-9199-654EE4776D6D}" type="parTrans" cxnId="{C6DF1164-5278-4E05-B791-594724C4A44E}">
      <dgm:prSet/>
      <dgm:spPr/>
      <dgm:t>
        <a:bodyPr/>
        <a:lstStyle/>
        <a:p>
          <a:endParaRPr lang="en-US"/>
        </a:p>
      </dgm:t>
    </dgm:pt>
    <dgm:pt modelId="{DDBFE207-A3C4-4409-9266-5626D34CBE9C}" type="sibTrans" cxnId="{C6DF1164-5278-4E05-B791-594724C4A44E}">
      <dgm:prSet/>
      <dgm:spPr/>
      <dgm:t>
        <a:bodyPr/>
        <a:lstStyle/>
        <a:p>
          <a:endParaRPr lang="en-US"/>
        </a:p>
      </dgm:t>
    </dgm:pt>
    <dgm:pt modelId="{7C397EE5-BE6E-43DC-B7E3-A4DC14281486}">
      <dgm:prSet/>
      <dgm:spPr/>
      <dgm:t>
        <a:bodyPr/>
        <a:lstStyle/>
        <a:p>
          <a:r>
            <a:rPr lang="fr-FR" dirty="0"/>
            <a:t>Le déroulement d’un atelier diffère d’une séance à l’autre selon la question  abordée. </a:t>
          </a:r>
          <a:endParaRPr lang="en-US" dirty="0"/>
        </a:p>
      </dgm:t>
    </dgm:pt>
    <dgm:pt modelId="{123303CB-DA84-4800-A679-053704AAAF78}" type="parTrans" cxnId="{49581DC6-1F4C-4AAE-B32C-A71599F2FFC7}">
      <dgm:prSet/>
      <dgm:spPr/>
      <dgm:t>
        <a:bodyPr/>
        <a:lstStyle/>
        <a:p>
          <a:endParaRPr lang="en-US"/>
        </a:p>
      </dgm:t>
    </dgm:pt>
    <dgm:pt modelId="{D53FC6BD-D18F-4516-B91C-272F44B0FD00}" type="sibTrans" cxnId="{49581DC6-1F4C-4AAE-B32C-A71599F2FFC7}">
      <dgm:prSet/>
      <dgm:spPr/>
      <dgm:t>
        <a:bodyPr/>
        <a:lstStyle/>
        <a:p>
          <a:endParaRPr lang="en-US"/>
        </a:p>
      </dgm:t>
    </dgm:pt>
    <dgm:pt modelId="{0345EDCF-91DF-4647-B5D6-716CE9875096}">
      <dgm:prSet/>
      <dgm:spPr/>
      <dgm:t>
        <a:bodyPr/>
        <a:lstStyle/>
        <a:p>
          <a:r>
            <a:rPr lang="fr-FR"/>
            <a:t>L’atelier peut s’articuler autour  d’une discussion à visée philosophique à partir d’un mot ou d’une question, d’une lecture, d’une écoute de chanson,   d’une création vocale ou corporelle collective à partir d’une idée ou d’un mot. </a:t>
          </a:r>
          <a:endParaRPr lang="en-US"/>
        </a:p>
      </dgm:t>
    </dgm:pt>
    <dgm:pt modelId="{62209DF0-DCB8-4302-9406-A7DBDFF7BCCC}" type="parTrans" cxnId="{DBD33B81-5516-436C-9518-2775D3A0E8EE}">
      <dgm:prSet/>
      <dgm:spPr/>
      <dgm:t>
        <a:bodyPr/>
        <a:lstStyle/>
        <a:p>
          <a:endParaRPr lang="en-US"/>
        </a:p>
      </dgm:t>
    </dgm:pt>
    <dgm:pt modelId="{98731CB1-88F2-418C-8A84-2182B77F65F5}" type="sibTrans" cxnId="{DBD33B81-5516-436C-9518-2775D3A0E8EE}">
      <dgm:prSet/>
      <dgm:spPr/>
      <dgm:t>
        <a:bodyPr/>
        <a:lstStyle/>
        <a:p>
          <a:endParaRPr lang="en-US"/>
        </a:p>
      </dgm:t>
    </dgm:pt>
    <dgm:pt modelId="{D6124D98-5D79-4AD4-8A31-AA27585FD7E5}">
      <dgm:prSet/>
      <dgm:spPr/>
      <dgm:t>
        <a:bodyPr/>
        <a:lstStyle/>
        <a:p>
          <a:r>
            <a:rPr lang="fr-FR" dirty="0"/>
            <a:t>Le temps de discussion à visée philosophique peut- être entrecoupé par des moments d’expression vocale et corporelle. </a:t>
          </a:r>
          <a:endParaRPr lang="en-US" dirty="0"/>
        </a:p>
      </dgm:t>
    </dgm:pt>
    <dgm:pt modelId="{672C9068-11E5-4A3F-B7C3-8617B28062D8}" type="parTrans" cxnId="{4BAE6FE1-EAD4-4D90-83EF-C61E23B5816A}">
      <dgm:prSet/>
      <dgm:spPr/>
      <dgm:t>
        <a:bodyPr/>
        <a:lstStyle/>
        <a:p>
          <a:endParaRPr lang="en-US"/>
        </a:p>
      </dgm:t>
    </dgm:pt>
    <dgm:pt modelId="{43BC99CA-1360-4644-9288-9E185AC71977}" type="sibTrans" cxnId="{4BAE6FE1-EAD4-4D90-83EF-C61E23B5816A}">
      <dgm:prSet/>
      <dgm:spPr/>
      <dgm:t>
        <a:bodyPr/>
        <a:lstStyle/>
        <a:p>
          <a:endParaRPr lang="en-US"/>
        </a:p>
      </dgm:t>
    </dgm:pt>
    <dgm:pt modelId="{B80DC39E-6CE9-4D13-9CC8-0D08054CCD50}">
      <dgm:prSet/>
      <dgm:spPr>
        <a:solidFill>
          <a:schemeClr val="accent2"/>
        </a:solidFill>
      </dgm:spPr>
      <dgm:t>
        <a:bodyPr/>
        <a:lstStyle/>
        <a:p>
          <a:r>
            <a:rPr lang="fr-FR" dirty="0"/>
            <a:t>La proposition de jeux vocaux et corporels vient stimuler et enrichir  la pensée créative des enfants ainsi que leurs compétences artistiques.  </a:t>
          </a:r>
          <a:endParaRPr lang="en-US" dirty="0"/>
        </a:p>
      </dgm:t>
    </dgm:pt>
    <dgm:pt modelId="{CC007166-C84F-4062-8C65-BC34B6842727}" type="parTrans" cxnId="{EB93FDB6-B53C-4C5B-AA51-CAB90E53085A}">
      <dgm:prSet/>
      <dgm:spPr/>
      <dgm:t>
        <a:bodyPr/>
        <a:lstStyle/>
        <a:p>
          <a:endParaRPr lang="en-US"/>
        </a:p>
      </dgm:t>
    </dgm:pt>
    <dgm:pt modelId="{BEB32137-F9AB-4AEE-859B-D8C42FA53E32}" type="sibTrans" cxnId="{EB93FDB6-B53C-4C5B-AA51-CAB90E53085A}">
      <dgm:prSet/>
      <dgm:spPr/>
      <dgm:t>
        <a:bodyPr/>
        <a:lstStyle/>
        <a:p>
          <a:endParaRPr lang="en-US"/>
        </a:p>
      </dgm:t>
    </dgm:pt>
    <dgm:pt modelId="{8978253F-72A6-4588-86F0-ED788C3552EA}">
      <dgm:prSet/>
      <dgm:spPr>
        <a:solidFill>
          <a:schemeClr val="accent2"/>
        </a:solidFill>
      </dgm:spPr>
      <dgm:t>
        <a:bodyPr/>
        <a:lstStyle/>
        <a:p>
          <a:r>
            <a:rPr lang="fr-FR" dirty="0"/>
            <a:t>Le temps de création collective est l’axe majeur de la méthodologie . Chaque création est restituée au reste du groupe qui est invité à porter un jugement sur la production artistique. </a:t>
          </a:r>
          <a:endParaRPr lang="en-US" dirty="0"/>
        </a:p>
      </dgm:t>
    </dgm:pt>
    <dgm:pt modelId="{4638DFDC-4E25-4AC6-BEBD-16381DB1CA16}" type="parTrans" cxnId="{F2B90019-91E3-4140-B127-94035C62B293}">
      <dgm:prSet/>
      <dgm:spPr/>
      <dgm:t>
        <a:bodyPr/>
        <a:lstStyle/>
        <a:p>
          <a:endParaRPr lang="en-US"/>
        </a:p>
      </dgm:t>
    </dgm:pt>
    <dgm:pt modelId="{9BEE9344-92EC-4011-B1A6-B80A2D773B18}" type="sibTrans" cxnId="{F2B90019-91E3-4140-B127-94035C62B293}">
      <dgm:prSet/>
      <dgm:spPr/>
      <dgm:t>
        <a:bodyPr/>
        <a:lstStyle/>
        <a:p>
          <a:endParaRPr lang="en-US"/>
        </a:p>
      </dgm:t>
    </dgm:pt>
    <dgm:pt modelId="{595C798E-09C1-4B76-85E4-BED9164B640A}">
      <dgm:prSet/>
      <dgm:spPr>
        <a:solidFill>
          <a:schemeClr val="accent2"/>
        </a:solidFill>
      </dgm:spPr>
      <dgm:t>
        <a:bodyPr/>
        <a:lstStyle/>
        <a:p>
          <a:r>
            <a:rPr lang="fr-FR" dirty="0"/>
            <a:t>La séance peut se décliner aussi autour d’un chant collectif-</a:t>
          </a:r>
          <a:endParaRPr lang="en-US" dirty="0"/>
        </a:p>
      </dgm:t>
    </dgm:pt>
    <dgm:pt modelId="{AD81FFF1-7E9F-47BB-9EBE-5536CE2E95A2}" type="parTrans" cxnId="{CA230623-1944-44CE-AE1D-8455E9580FC9}">
      <dgm:prSet/>
      <dgm:spPr/>
      <dgm:t>
        <a:bodyPr/>
        <a:lstStyle/>
        <a:p>
          <a:endParaRPr lang="en-US"/>
        </a:p>
      </dgm:t>
    </dgm:pt>
    <dgm:pt modelId="{D8248E80-89B2-41F3-A55F-1FAD139ABE10}" type="sibTrans" cxnId="{CA230623-1944-44CE-AE1D-8455E9580FC9}">
      <dgm:prSet/>
      <dgm:spPr/>
      <dgm:t>
        <a:bodyPr/>
        <a:lstStyle/>
        <a:p>
          <a:endParaRPr lang="en-US"/>
        </a:p>
      </dgm:t>
    </dgm:pt>
    <dgm:pt modelId="{448DDC2D-DE5F-4425-A7FD-4266D0350AA3}">
      <dgm:prSet/>
      <dgm:spPr>
        <a:solidFill>
          <a:schemeClr val="accent2"/>
        </a:solidFill>
      </dgm:spPr>
      <dgm:t>
        <a:bodyPr/>
        <a:lstStyle/>
        <a:p>
          <a:r>
            <a:rPr lang="fr-FR"/>
            <a:t>L’improvisation corporelle occupe une place primordiale dans le dispositif. </a:t>
          </a:r>
          <a:endParaRPr lang="en-US"/>
        </a:p>
      </dgm:t>
    </dgm:pt>
    <dgm:pt modelId="{1A1E88C5-1A46-4365-9302-2C21C31D6088}" type="parTrans" cxnId="{C228C810-FD0E-43EF-BC26-9A66FDAF0D76}">
      <dgm:prSet/>
      <dgm:spPr/>
      <dgm:t>
        <a:bodyPr/>
        <a:lstStyle/>
        <a:p>
          <a:endParaRPr lang="en-US"/>
        </a:p>
      </dgm:t>
    </dgm:pt>
    <dgm:pt modelId="{A070D8DA-BDF5-463B-8A79-A721169A3480}" type="sibTrans" cxnId="{C228C810-FD0E-43EF-BC26-9A66FDAF0D76}">
      <dgm:prSet/>
      <dgm:spPr/>
      <dgm:t>
        <a:bodyPr/>
        <a:lstStyle/>
        <a:p>
          <a:endParaRPr lang="en-US"/>
        </a:p>
      </dgm:t>
    </dgm:pt>
    <dgm:pt modelId="{2973ADB2-D99A-4093-BD0F-974F90420E6B}">
      <dgm:prSet/>
      <dgm:spPr/>
      <dgm:t>
        <a:bodyPr/>
        <a:lstStyle/>
        <a:p>
          <a:r>
            <a:rPr lang="fr-FR" dirty="0"/>
            <a:t>Un temps de dessin conclut la séance sur un cahier qui permet de faire le lien d’une séance à l’autre. </a:t>
          </a:r>
          <a:endParaRPr lang="en-US" dirty="0"/>
        </a:p>
      </dgm:t>
    </dgm:pt>
    <dgm:pt modelId="{3D0E1835-210F-4B8E-8F41-DC2B4783B419}" type="parTrans" cxnId="{B64D8F34-DF6D-4981-908F-79CD75E7876F}">
      <dgm:prSet/>
      <dgm:spPr/>
      <dgm:t>
        <a:bodyPr/>
        <a:lstStyle/>
        <a:p>
          <a:endParaRPr lang="en-US"/>
        </a:p>
      </dgm:t>
    </dgm:pt>
    <dgm:pt modelId="{F334082C-2B37-4361-B37B-A18C3E7DA8DB}" type="sibTrans" cxnId="{B64D8F34-DF6D-4981-908F-79CD75E7876F}">
      <dgm:prSet/>
      <dgm:spPr/>
      <dgm:t>
        <a:bodyPr/>
        <a:lstStyle/>
        <a:p>
          <a:endParaRPr lang="en-US"/>
        </a:p>
      </dgm:t>
    </dgm:pt>
    <dgm:pt modelId="{8CEBCC01-5CA4-4FAF-B91F-7C77F5A8ACE0}" type="pres">
      <dgm:prSet presAssocID="{A4BFEA5D-A93A-4149-ADFB-A6AEE5091D9B}" presName="diagram" presStyleCnt="0">
        <dgm:presLayoutVars>
          <dgm:dir/>
          <dgm:resizeHandles val="exact"/>
        </dgm:presLayoutVars>
      </dgm:prSet>
      <dgm:spPr/>
    </dgm:pt>
    <dgm:pt modelId="{921409B0-3D2B-4F5B-BE09-5A750ACC6569}" type="pres">
      <dgm:prSet presAssocID="{08D2DD7D-36E4-434D-9E2A-B00EA9BB9092}" presName="node" presStyleLbl="node1" presStyleIdx="0" presStyleCnt="9">
        <dgm:presLayoutVars>
          <dgm:bulletEnabled val="1"/>
        </dgm:presLayoutVars>
      </dgm:prSet>
      <dgm:spPr/>
    </dgm:pt>
    <dgm:pt modelId="{2E4DBB15-6146-467E-AB07-BD1748C9B92C}" type="pres">
      <dgm:prSet presAssocID="{DDBFE207-A3C4-4409-9266-5626D34CBE9C}" presName="sibTrans" presStyleCnt="0"/>
      <dgm:spPr/>
    </dgm:pt>
    <dgm:pt modelId="{9AD7057B-0E34-4B9A-8D46-DA463F25365E}" type="pres">
      <dgm:prSet presAssocID="{7C397EE5-BE6E-43DC-B7E3-A4DC14281486}" presName="node" presStyleLbl="node1" presStyleIdx="1" presStyleCnt="9">
        <dgm:presLayoutVars>
          <dgm:bulletEnabled val="1"/>
        </dgm:presLayoutVars>
      </dgm:prSet>
      <dgm:spPr/>
    </dgm:pt>
    <dgm:pt modelId="{DB7CE022-D264-4C54-BE62-027400713D13}" type="pres">
      <dgm:prSet presAssocID="{D53FC6BD-D18F-4516-B91C-272F44B0FD00}" presName="sibTrans" presStyleCnt="0"/>
      <dgm:spPr/>
    </dgm:pt>
    <dgm:pt modelId="{0D8E6B02-487E-465D-AAF2-4AD11E3A131C}" type="pres">
      <dgm:prSet presAssocID="{0345EDCF-91DF-4647-B5D6-716CE9875096}" presName="node" presStyleLbl="node1" presStyleIdx="2" presStyleCnt="9">
        <dgm:presLayoutVars>
          <dgm:bulletEnabled val="1"/>
        </dgm:presLayoutVars>
      </dgm:prSet>
      <dgm:spPr/>
    </dgm:pt>
    <dgm:pt modelId="{056999E3-9A1A-4CC0-89E5-3C0CDCBBE4CD}" type="pres">
      <dgm:prSet presAssocID="{98731CB1-88F2-418C-8A84-2182B77F65F5}" presName="sibTrans" presStyleCnt="0"/>
      <dgm:spPr/>
    </dgm:pt>
    <dgm:pt modelId="{62409241-FBA3-4288-94AA-DFE543B48A42}" type="pres">
      <dgm:prSet presAssocID="{D6124D98-5D79-4AD4-8A31-AA27585FD7E5}" presName="node" presStyleLbl="node1" presStyleIdx="3" presStyleCnt="9">
        <dgm:presLayoutVars>
          <dgm:bulletEnabled val="1"/>
        </dgm:presLayoutVars>
      </dgm:prSet>
      <dgm:spPr/>
    </dgm:pt>
    <dgm:pt modelId="{93FC48A3-2346-48EF-AC90-0ED74AA38C6B}" type="pres">
      <dgm:prSet presAssocID="{43BC99CA-1360-4644-9288-9E185AC71977}" presName="sibTrans" presStyleCnt="0"/>
      <dgm:spPr/>
    </dgm:pt>
    <dgm:pt modelId="{A2AEEA29-E7B3-4BFB-8F06-D5211C61AE5C}" type="pres">
      <dgm:prSet presAssocID="{B80DC39E-6CE9-4D13-9CC8-0D08054CCD50}" presName="node" presStyleLbl="node1" presStyleIdx="4" presStyleCnt="9">
        <dgm:presLayoutVars>
          <dgm:bulletEnabled val="1"/>
        </dgm:presLayoutVars>
      </dgm:prSet>
      <dgm:spPr/>
    </dgm:pt>
    <dgm:pt modelId="{D08CB26F-57F5-4E14-AB44-CD943FC1BDBB}" type="pres">
      <dgm:prSet presAssocID="{BEB32137-F9AB-4AEE-859B-D8C42FA53E32}" presName="sibTrans" presStyleCnt="0"/>
      <dgm:spPr/>
    </dgm:pt>
    <dgm:pt modelId="{F089A112-F0FC-4BDE-8AE3-D453C297D5CD}" type="pres">
      <dgm:prSet presAssocID="{8978253F-72A6-4588-86F0-ED788C3552EA}" presName="node" presStyleLbl="node1" presStyleIdx="5" presStyleCnt="9">
        <dgm:presLayoutVars>
          <dgm:bulletEnabled val="1"/>
        </dgm:presLayoutVars>
      </dgm:prSet>
      <dgm:spPr/>
    </dgm:pt>
    <dgm:pt modelId="{8F25FFE5-1124-416B-8B0B-B1CE3BB23B47}" type="pres">
      <dgm:prSet presAssocID="{9BEE9344-92EC-4011-B1A6-B80A2D773B18}" presName="sibTrans" presStyleCnt="0"/>
      <dgm:spPr/>
    </dgm:pt>
    <dgm:pt modelId="{17CCCC25-7092-4406-ADE4-925A3F47EF9B}" type="pres">
      <dgm:prSet presAssocID="{595C798E-09C1-4B76-85E4-BED9164B640A}" presName="node" presStyleLbl="node1" presStyleIdx="6" presStyleCnt="9">
        <dgm:presLayoutVars>
          <dgm:bulletEnabled val="1"/>
        </dgm:presLayoutVars>
      </dgm:prSet>
      <dgm:spPr/>
    </dgm:pt>
    <dgm:pt modelId="{6991E91B-A4F8-4443-99B9-D9C24EAF46A9}" type="pres">
      <dgm:prSet presAssocID="{D8248E80-89B2-41F3-A55F-1FAD139ABE10}" presName="sibTrans" presStyleCnt="0"/>
      <dgm:spPr/>
    </dgm:pt>
    <dgm:pt modelId="{F5D371C9-45EB-4316-A4C7-A4A45B2C7885}" type="pres">
      <dgm:prSet presAssocID="{448DDC2D-DE5F-4425-A7FD-4266D0350AA3}" presName="node" presStyleLbl="node1" presStyleIdx="7" presStyleCnt="9">
        <dgm:presLayoutVars>
          <dgm:bulletEnabled val="1"/>
        </dgm:presLayoutVars>
      </dgm:prSet>
      <dgm:spPr/>
    </dgm:pt>
    <dgm:pt modelId="{B8CB8B68-3BDA-4999-B60A-F98085A39FDB}" type="pres">
      <dgm:prSet presAssocID="{A070D8DA-BDF5-463B-8A79-A721169A3480}" presName="sibTrans" presStyleCnt="0"/>
      <dgm:spPr/>
    </dgm:pt>
    <dgm:pt modelId="{02CCE008-0FF5-44D7-8688-CD43F37F81E2}" type="pres">
      <dgm:prSet presAssocID="{2973ADB2-D99A-4093-BD0F-974F90420E6B}" presName="node" presStyleLbl="node1" presStyleIdx="8" presStyleCnt="9">
        <dgm:presLayoutVars>
          <dgm:bulletEnabled val="1"/>
        </dgm:presLayoutVars>
      </dgm:prSet>
      <dgm:spPr/>
    </dgm:pt>
  </dgm:ptLst>
  <dgm:cxnLst>
    <dgm:cxn modelId="{0B8E3F08-888C-4B25-80E5-4FC479B23087}" type="presOf" srcId="{08D2DD7D-36E4-434D-9E2A-B00EA9BB9092}" destId="{921409B0-3D2B-4F5B-BE09-5A750ACC6569}" srcOrd="0" destOrd="0" presId="urn:microsoft.com/office/officeart/2005/8/layout/default"/>
    <dgm:cxn modelId="{C228C810-FD0E-43EF-BC26-9A66FDAF0D76}" srcId="{A4BFEA5D-A93A-4149-ADFB-A6AEE5091D9B}" destId="{448DDC2D-DE5F-4425-A7FD-4266D0350AA3}" srcOrd="7" destOrd="0" parTransId="{1A1E88C5-1A46-4365-9302-2C21C31D6088}" sibTransId="{A070D8DA-BDF5-463B-8A79-A721169A3480}"/>
    <dgm:cxn modelId="{98538A16-784C-46E2-9D88-99E9B8A04ADA}" type="presOf" srcId="{0345EDCF-91DF-4647-B5D6-716CE9875096}" destId="{0D8E6B02-487E-465D-AAF2-4AD11E3A131C}" srcOrd="0" destOrd="0" presId="urn:microsoft.com/office/officeart/2005/8/layout/default"/>
    <dgm:cxn modelId="{F2B90019-91E3-4140-B127-94035C62B293}" srcId="{A4BFEA5D-A93A-4149-ADFB-A6AEE5091D9B}" destId="{8978253F-72A6-4588-86F0-ED788C3552EA}" srcOrd="5" destOrd="0" parTransId="{4638DFDC-4E25-4AC6-BEBD-16381DB1CA16}" sibTransId="{9BEE9344-92EC-4011-B1A6-B80A2D773B18}"/>
    <dgm:cxn modelId="{C01C411C-185F-4BAA-9A44-CBB78C2970BA}" type="presOf" srcId="{B80DC39E-6CE9-4D13-9CC8-0D08054CCD50}" destId="{A2AEEA29-E7B3-4BFB-8F06-D5211C61AE5C}" srcOrd="0" destOrd="0" presId="urn:microsoft.com/office/officeart/2005/8/layout/default"/>
    <dgm:cxn modelId="{CA230623-1944-44CE-AE1D-8455E9580FC9}" srcId="{A4BFEA5D-A93A-4149-ADFB-A6AEE5091D9B}" destId="{595C798E-09C1-4B76-85E4-BED9164B640A}" srcOrd="6" destOrd="0" parTransId="{AD81FFF1-7E9F-47BB-9EBE-5536CE2E95A2}" sibTransId="{D8248E80-89B2-41F3-A55F-1FAD139ABE10}"/>
    <dgm:cxn modelId="{FD2D5127-44A4-4AA8-870B-9BA8249F0043}" type="presOf" srcId="{8978253F-72A6-4588-86F0-ED788C3552EA}" destId="{F089A112-F0FC-4BDE-8AE3-D453C297D5CD}" srcOrd="0" destOrd="0" presId="urn:microsoft.com/office/officeart/2005/8/layout/default"/>
    <dgm:cxn modelId="{B64D8F34-DF6D-4981-908F-79CD75E7876F}" srcId="{A4BFEA5D-A93A-4149-ADFB-A6AEE5091D9B}" destId="{2973ADB2-D99A-4093-BD0F-974F90420E6B}" srcOrd="8" destOrd="0" parTransId="{3D0E1835-210F-4B8E-8F41-DC2B4783B419}" sibTransId="{F334082C-2B37-4361-B37B-A18C3E7DA8DB}"/>
    <dgm:cxn modelId="{C6DF1164-5278-4E05-B791-594724C4A44E}" srcId="{A4BFEA5D-A93A-4149-ADFB-A6AEE5091D9B}" destId="{08D2DD7D-36E4-434D-9E2A-B00EA9BB9092}" srcOrd="0" destOrd="0" parTransId="{7B8A3085-A409-4064-9199-654EE4776D6D}" sibTransId="{DDBFE207-A3C4-4409-9266-5626D34CBE9C}"/>
    <dgm:cxn modelId="{7A5D8869-A8B1-4C4F-BE0B-837479C8C82F}" type="presOf" srcId="{D6124D98-5D79-4AD4-8A31-AA27585FD7E5}" destId="{62409241-FBA3-4288-94AA-DFE543B48A42}" srcOrd="0" destOrd="0" presId="urn:microsoft.com/office/officeart/2005/8/layout/default"/>
    <dgm:cxn modelId="{3CE67871-77A6-4286-A044-0F078B6F81FC}" type="presOf" srcId="{7C397EE5-BE6E-43DC-B7E3-A4DC14281486}" destId="{9AD7057B-0E34-4B9A-8D46-DA463F25365E}" srcOrd="0" destOrd="0" presId="urn:microsoft.com/office/officeart/2005/8/layout/default"/>
    <dgm:cxn modelId="{D4550474-4C57-49E9-B7A9-0DA38E389FFB}" type="presOf" srcId="{2973ADB2-D99A-4093-BD0F-974F90420E6B}" destId="{02CCE008-0FF5-44D7-8688-CD43F37F81E2}" srcOrd="0" destOrd="0" presId="urn:microsoft.com/office/officeart/2005/8/layout/default"/>
    <dgm:cxn modelId="{33CF6C7A-F0E4-4B60-A6FD-1526A13D052E}" type="presOf" srcId="{595C798E-09C1-4B76-85E4-BED9164B640A}" destId="{17CCCC25-7092-4406-ADE4-925A3F47EF9B}" srcOrd="0" destOrd="0" presId="urn:microsoft.com/office/officeart/2005/8/layout/default"/>
    <dgm:cxn modelId="{DBD33B81-5516-436C-9518-2775D3A0E8EE}" srcId="{A4BFEA5D-A93A-4149-ADFB-A6AEE5091D9B}" destId="{0345EDCF-91DF-4647-B5D6-716CE9875096}" srcOrd="2" destOrd="0" parTransId="{62209DF0-DCB8-4302-9406-A7DBDFF7BCCC}" sibTransId="{98731CB1-88F2-418C-8A84-2182B77F65F5}"/>
    <dgm:cxn modelId="{2041EE91-B505-4EE9-B132-F64E90B35395}" type="presOf" srcId="{448DDC2D-DE5F-4425-A7FD-4266D0350AA3}" destId="{F5D371C9-45EB-4316-A4C7-A4A45B2C7885}" srcOrd="0" destOrd="0" presId="urn:microsoft.com/office/officeart/2005/8/layout/default"/>
    <dgm:cxn modelId="{EB93FDB6-B53C-4C5B-AA51-CAB90E53085A}" srcId="{A4BFEA5D-A93A-4149-ADFB-A6AEE5091D9B}" destId="{B80DC39E-6CE9-4D13-9CC8-0D08054CCD50}" srcOrd="4" destOrd="0" parTransId="{CC007166-C84F-4062-8C65-BC34B6842727}" sibTransId="{BEB32137-F9AB-4AEE-859B-D8C42FA53E32}"/>
    <dgm:cxn modelId="{49581DC6-1F4C-4AAE-B32C-A71599F2FFC7}" srcId="{A4BFEA5D-A93A-4149-ADFB-A6AEE5091D9B}" destId="{7C397EE5-BE6E-43DC-B7E3-A4DC14281486}" srcOrd="1" destOrd="0" parTransId="{123303CB-DA84-4800-A679-053704AAAF78}" sibTransId="{D53FC6BD-D18F-4516-B91C-272F44B0FD00}"/>
    <dgm:cxn modelId="{4BAE6FE1-EAD4-4D90-83EF-C61E23B5816A}" srcId="{A4BFEA5D-A93A-4149-ADFB-A6AEE5091D9B}" destId="{D6124D98-5D79-4AD4-8A31-AA27585FD7E5}" srcOrd="3" destOrd="0" parTransId="{672C9068-11E5-4A3F-B7C3-8617B28062D8}" sibTransId="{43BC99CA-1360-4644-9288-9E185AC71977}"/>
    <dgm:cxn modelId="{0B51B5E8-CFBE-40FF-876F-AD394318C780}" type="presOf" srcId="{A4BFEA5D-A93A-4149-ADFB-A6AEE5091D9B}" destId="{8CEBCC01-5CA4-4FAF-B91F-7C77F5A8ACE0}" srcOrd="0" destOrd="0" presId="urn:microsoft.com/office/officeart/2005/8/layout/default"/>
    <dgm:cxn modelId="{E33F586E-05AB-46F1-B208-CFF9CB71E012}" type="presParOf" srcId="{8CEBCC01-5CA4-4FAF-B91F-7C77F5A8ACE0}" destId="{921409B0-3D2B-4F5B-BE09-5A750ACC6569}" srcOrd="0" destOrd="0" presId="urn:microsoft.com/office/officeart/2005/8/layout/default"/>
    <dgm:cxn modelId="{75FE5AA6-9B39-4470-AADC-07F5DA7DF590}" type="presParOf" srcId="{8CEBCC01-5CA4-4FAF-B91F-7C77F5A8ACE0}" destId="{2E4DBB15-6146-467E-AB07-BD1748C9B92C}" srcOrd="1" destOrd="0" presId="urn:microsoft.com/office/officeart/2005/8/layout/default"/>
    <dgm:cxn modelId="{7CCCFA6C-F990-460A-927E-32022DFF57A6}" type="presParOf" srcId="{8CEBCC01-5CA4-4FAF-B91F-7C77F5A8ACE0}" destId="{9AD7057B-0E34-4B9A-8D46-DA463F25365E}" srcOrd="2" destOrd="0" presId="urn:microsoft.com/office/officeart/2005/8/layout/default"/>
    <dgm:cxn modelId="{346E24B2-D1CD-4A09-A128-ECA397E84EEE}" type="presParOf" srcId="{8CEBCC01-5CA4-4FAF-B91F-7C77F5A8ACE0}" destId="{DB7CE022-D264-4C54-BE62-027400713D13}" srcOrd="3" destOrd="0" presId="urn:microsoft.com/office/officeart/2005/8/layout/default"/>
    <dgm:cxn modelId="{FE30E906-6B54-4F7C-BED9-79F3EAC4FBB4}" type="presParOf" srcId="{8CEBCC01-5CA4-4FAF-B91F-7C77F5A8ACE0}" destId="{0D8E6B02-487E-465D-AAF2-4AD11E3A131C}" srcOrd="4" destOrd="0" presId="urn:microsoft.com/office/officeart/2005/8/layout/default"/>
    <dgm:cxn modelId="{3786E521-0219-4B6E-83CF-75C7A5056E27}" type="presParOf" srcId="{8CEBCC01-5CA4-4FAF-B91F-7C77F5A8ACE0}" destId="{056999E3-9A1A-4CC0-89E5-3C0CDCBBE4CD}" srcOrd="5" destOrd="0" presId="urn:microsoft.com/office/officeart/2005/8/layout/default"/>
    <dgm:cxn modelId="{0190B650-ED7D-4BB8-9E5A-2B76A0016F45}" type="presParOf" srcId="{8CEBCC01-5CA4-4FAF-B91F-7C77F5A8ACE0}" destId="{62409241-FBA3-4288-94AA-DFE543B48A42}" srcOrd="6" destOrd="0" presId="urn:microsoft.com/office/officeart/2005/8/layout/default"/>
    <dgm:cxn modelId="{C6EBD37A-250A-4BF9-B56C-F31B65D1359B}" type="presParOf" srcId="{8CEBCC01-5CA4-4FAF-B91F-7C77F5A8ACE0}" destId="{93FC48A3-2346-48EF-AC90-0ED74AA38C6B}" srcOrd="7" destOrd="0" presId="urn:microsoft.com/office/officeart/2005/8/layout/default"/>
    <dgm:cxn modelId="{FE3F2712-4C59-452C-B0ED-DD2F87DFB418}" type="presParOf" srcId="{8CEBCC01-5CA4-4FAF-B91F-7C77F5A8ACE0}" destId="{A2AEEA29-E7B3-4BFB-8F06-D5211C61AE5C}" srcOrd="8" destOrd="0" presId="urn:microsoft.com/office/officeart/2005/8/layout/default"/>
    <dgm:cxn modelId="{4D2CA3FF-52E8-45A1-8D1F-B530AC575B1B}" type="presParOf" srcId="{8CEBCC01-5CA4-4FAF-B91F-7C77F5A8ACE0}" destId="{D08CB26F-57F5-4E14-AB44-CD943FC1BDBB}" srcOrd="9" destOrd="0" presId="urn:microsoft.com/office/officeart/2005/8/layout/default"/>
    <dgm:cxn modelId="{1DB44883-656D-4CF6-AED9-AFE87BC9B921}" type="presParOf" srcId="{8CEBCC01-5CA4-4FAF-B91F-7C77F5A8ACE0}" destId="{F089A112-F0FC-4BDE-8AE3-D453C297D5CD}" srcOrd="10" destOrd="0" presId="urn:microsoft.com/office/officeart/2005/8/layout/default"/>
    <dgm:cxn modelId="{926A8686-B3AF-4FFB-B39D-2EBA9F36D2AA}" type="presParOf" srcId="{8CEBCC01-5CA4-4FAF-B91F-7C77F5A8ACE0}" destId="{8F25FFE5-1124-416B-8B0B-B1CE3BB23B47}" srcOrd="11" destOrd="0" presId="urn:microsoft.com/office/officeart/2005/8/layout/default"/>
    <dgm:cxn modelId="{F5C2E2F0-D59B-448E-A351-8348816AFDAD}" type="presParOf" srcId="{8CEBCC01-5CA4-4FAF-B91F-7C77F5A8ACE0}" destId="{17CCCC25-7092-4406-ADE4-925A3F47EF9B}" srcOrd="12" destOrd="0" presId="urn:microsoft.com/office/officeart/2005/8/layout/default"/>
    <dgm:cxn modelId="{CAD7F365-B99D-4038-9962-5DF19CDEC889}" type="presParOf" srcId="{8CEBCC01-5CA4-4FAF-B91F-7C77F5A8ACE0}" destId="{6991E91B-A4F8-4443-99B9-D9C24EAF46A9}" srcOrd="13" destOrd="0" presId="urn:microsoft.com/office/officeart/2005/8/layout/default"/>
    <dgm:cxn modelId="{43828645-A2F3-40D5-9080-E6721BA352C2}" type="presParOf" srcId="{8CEBCC01-5CA4-4FAF-B91F-7C77F5A8ACE0}" destId="{F5D371C9-45EB-4316-A4C7-A4A45B2C7885}" srcOrd="14" destOrd="0" presId="urn:microsoft.com/office/officeart/2005/8/layout/default"/>
    <dgm:cxn modelId="{87399567-170E-4724-96E5-CDB78195E35E}" type="presParOf" srcId="{8CEBCC01-5CA4-4FAF-B91F-7C77F5A8ACE0}" destId="{B8CB8B68-3BDA-4999-B60A-F98085A39FDB}" srcOrd="15" destOrd="0" presId="urn:microsoft.com/office/officeart/2005/8/layout/default"/>
    <dgm:cxn modelId="{44EA2B64-9737-41E3-922D-47DF3C04A15E}" type="presParOf" srcId="{8CEBCC01-5CA4-4FAF-B91F-7C77F5A8ACE0}" destId="{02CCE008-0FF5-44D7-8688-CD43F37F81E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6E68CF-24F0-4923-BDA0-2953490E70DF}" type="doc">
      <dgm:prSet loTypeId="urn:microsoft.com/office/officeart/2005/8/layout/defaul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C35EA74-0941-4323-90F5-ED9B716177CF}">
      <dgm:prSet/>
      <dgm:spPr>
        <a:solidFill>
          <a:schemeClr val="accent2"/>
        </a:solidFill>
      </dgm:spPr>
      <dgm:t>
        <a:bodyPr/>
        <a:lstStyle/>
        <a:p>
          <a:r>
            <a:rPr lang="fr-FR" dirty="0"/>
            <a:t>Atelier hors temps scolaire hebdomadaires  de 6 à 8 ans / 9 à 11 ans / 12 à 15 ans au sein de l’Ecole de musique et de danse de la ville de Bezons . </a:t>
          </a:r>
          <a:endParaRPr lang="en-US" dirty="0"/>
        </a:p>
      </dgm:t>
    </dgm:pt>
    <dgm:pt modelId="{4D7C71A4-6649-4326-9170-9D877E4D0C26}" type="parTrans" cxnId="{4AD08518-9261-4A38-B105-08BE38F07BCC}">
      <dgm:prSet/>
      <dgm:spPr/>
      <dgm:t>
        <a:bodyPr/>
        <a:lstStyle/>
        <a:p>
          <a:endParaRPr lang="en-US"/>
        </a:p>
      </dgm:t>
    </dgm:pt>
    <dgm:pt modelId="{8C63B1FB-737B-4708-A9E8-11304374FF4D}" type="sibTrans" cxnId="{4AD08518-9261-4A38-B105-08BE38F07BCC}">
      <dgm:prSet/>
      <dgm:spPr/>
      <dgm:t>
        <a:bodyPr/>
        <a:lstStyle/>
        <a:p>
          <a:endParaRPr lang="en-US"/>
        </a:p>
      </dgm:t>
    </dgm:pt>
    <dgm:pt modelId="{368B5F00-0DF5-4BFB-AC15-CEE57F2A2C8A}">
      <dgm:prSet/>
      <dgm:spPr>
        <a:solidFill>
          <a:schemeClr val="accent2"/>
        </a:solidFill>
      </dgm:spPr>
      <dgm:t>
        <a:bodyPr/>
        <a:lstStyle/>
        <a:p>
          <a:r>
            <a:rPr lang="fr-FR" dirty="0"/>
            <a:t>Atelier intergénérationnel de 3 à 87 ans </a:t>
          </a:r>
          <a:endParaRPr lang="en-US" dirty="0"/>
        </a:p>
      </dgm:t>
    </dgm:pt>
    <dgm:pt modelId="{90C9A81B-C597-4E1B-ACCF-DEFC66B2F133}" type="parTrans" cxnId="{45D0DA23-720E-4C69-9855-3AC395D16CB5}">
      <dgm:prSet/>
      <dgm:spPr/>
      <dgm:t>
        <a:bodyPr/>
        <a:lstStyle/>
        <a:p>
          <a:endParaRPr lang="en-US"/>
        </a:p>
      </dgm:t>
    </dgm:pt>
    <dgm:pt modelId="{6DE872B2-73DC-44EC-87BC-563700A4C4FF}" type="sibTrans" cxnId="{45D0DA23-720E-4C69-9855-3AC395D16CB5}">
      <dgm:prSet/>
      <dgm:spPr/>
      <dgm:t>
        <a:bodyPr/>
        <a:lstStyle/>
        <a:p>
          <a:endParaRPr lang="en-US"/>
        </a:p>
      </dgm:t>
    </dgm:pt>
    <dgm:pt modelId="{5F999604-3918-4AD5-BF99-EC95C23B7ACD}">
      <dgm:prSet/>
      <dgm:spPr>
        <a:solidFill>
          <a:schemeClr val="accent2"/>
        </a:solidFill>
      </dgm:spPr>
      <dgm:t>
        <a:bodyPr/>
        <a:lstStyle/>
        <a:p>
          <a:r>
            <a:rPr lang="fr-FR"/>
            <a:t>Atelier en milieu scolaire toutes les classes en école élémentaire </a:t>
          </a:r>
          <a:endParaRPr lang="en-US"/>
        </a:p>
      </dgm:t>
    </dgm:pt>
    <dgm:pt modelId="{613BA48F-7F71-4BAC-BA2D-C1DC0CA66A32}" type="parTrans" cxnId="{6C3028FE-E13B-46E1-8DAC-EF43A2F6EC2B}">
      <dgm:prSet/>
      <dgm:spPr/>
      <dgm:t>
        <a:bodyPr/>
        <a:lstStyle/>
        <a:p>
          <a:endParaRPr lang="en-US"/>
        </a:p>
      </dgm:t>
    </dgm:pt>
    <dgm:pt modelId="{EDC6B5DA-8B84-4338-88CD-E5E9A2B87282}" type="sibTrans" cxnId="{6C3028FE-E13B-46E1-8DAC-EF43A2F6EC2B}">
      <dgm:prSet/>
      <dgm:spPr/>
      <dgm:t>
        <a:bodyPr/>
        <a:lstStyle/>
        <a:p>
          <a:endParaRPr lang="en-US"/>
        </a:p>
      </dgm:t>
    </dgm:pt>
    <dgm:pt modelId="{50742723-3DA7-4785-AB9A-08FE81C61F63}">
      <dgm:prSet/>
      <dgm:spPr/>
      <dgm:t>
        <a:bodyPr/>
        <a:lstStyle/>
        <a:p>
          <a:r>
            <a:rPr lang="fr-FR" dirty="0"/>
            <a:t>Atelier ponctuel dans les centres sociaux, théâtre municipal , médiathèque, évènement festif municipal </a:t>
          </a:r>
          <a:endParaRPr lang="en-US" dirty="0"/>
        </a:p>
      </dgm:t>
    </dgm:pt>
    <dgm:pt modelId="{5FA6AECC-3B5B-4419-925E-17B3214116D0}" type="parTrans" cxnId="{EB6F1150-CFFB-4818-A4FE-3FC1D5D507C0}">
      <dgm:prSet/>
      <dgm:spPr/>
      <dgm:t>
        <a:bodyPr/>
        <a:lstStyle/>
        <a:p>
          <a:endParaRPr lang="en-US"/>
        </a:p>
      </dgm:t>
    </dgm:pt>
    <dgm:pt modelId="{A47A28AA-B87D-47E8-87FA-1661CA7238EA}" type="sibTrans" cxnId="{EB6F1150-CFFB-4818-A4FE-3FC1D5D507C0}">
      <dgm:prSet/>
      <dgm:spPr/>
      <dgm:t>
        <a:bodyPr/>
        <a:lstStyle/>
        <a:p>
          <a:endParaRPr lang="en-US"/>
        </a:p>
      </dgm:t>
    </dgm:pt>
    <dgm:pt modelId="{273431A7-938D-462F-AE72-56CDE5A2AE69}">
      <dgm:prSet/>
      <dgm:spPr/>
      <dgm:t>
        <a:bodyPr/>
        <a:lstStyle/>
        <a:p>
          <a:r>
            <a:rPr lang="fr-FR" dirty="0"/>
            <a:t>L’ atelier intergénérationnel accueille 18 participants une fois tous les 15 jours . Il réunit les parents et les enfants, les tantes, et cinq participants du groupe séniors . </a:t>
          </a:r>
          <a:endParaRPr lang="en-US" dirty="0"/>
        </a:p>
      </dgm:t>
    </dgm:pt>
    <dgm:pt modelId="{136FDD33-4D32-4259-BE7F-5FEF4A33B4B3}" type="parTrans" cxnId="{09ED3D34-6C1F-4E83-8F51-6AA8DBDC3180}">
      <dgm:prSet/>
      <dgm:spPr/>
      <dgm:t>
        <a:bodyPr/>
        <a:lstStyle/>
        <a:p>
          <a:endParaRPr lang="en-US"/>
        </a:p>
      </dgm:t>
    </dgm:pt>
    <dgm:pt modelId="{2257B2D6-3346-4063-B9FE-7A3F0D1CEE3B}" type="sibTrans" cxnId="{09ED3D34-6C1F-4E83-8F51-6AA8DBDC3180}">
      <dgm:prSet/>
      <dgm:spPr/>
      <dgm:t>
        <a:bodyPr/>
        <a:lstStyle/>
        <a:p>
          <a:endParaRPr lang="en-US"/>
        </a:p>
      </dgm:t>
    </dgm:pt>
    <dgm:pt modelId="{7E5C5AD5-9FB7-4DB6-95EC-A525BE13ACBB}">
      <dgm:prSet/>
      <dgm:spPr/>
      <dgm:t>
        <a:bodyPr/>
        <a:lstStyle/>
        <a:p>
          <a:r>
            <a:rPr lang="fr-FR"/>
            <a:t>Une restitution en fin d’année scolaire permet de réunir tous les participants des ateliers « Art-Philo » de 3 à 90 ans soit une cinquantaine de participants; </a:t>
          </a:r>
          <a:endParaRPr lang="en-US"/>
        </a:p>
      </dgm:t>
    </dgm:pt>
    <dgm:pt modelId="{D6FC327F-E5AE-453D-82C0-764B60EB433D}" type="parTrans" cxnId="{3676AF71-392B-412A-99D9-F8922D120905}">
      <dgm:prSet/>
      <dgm:spPr/>
      <dgm:t>
        <a:bodyPr/>
        <a:lstStyle/>
        <a:p>
          <a:endParaRPr lang="en-US"/>
        </a:p>
      </dgm:t>
    </dgm:pt>
    <dgm:pt modelId="{679B48EB-5E70-4BCF-8334-D8DF560B75C8}" type="sibTrans" cxnId="{3676AF71-392B-412A-99D9-F8922D120905}">
      <dgm:prSet/>
      <dgm:spPr/>
      <dgm:t>
        <a:bodyPr/>
        <a:lstStyle/>
        <a:p>
          <a:endParaRPr lang="en-US"/>
        </a:p>
      </dgm:t>
    </dgm:pt>
    <dgm:pt modelId="{09627052-6B23-4044-95CD-89061FFBC0A4}" type="pres">
      <dgm:prSet presAssocID="{7D6E68CF-24F0-4923-BDA0-2953490E70DF}" presName="diagram" presStyleCnt="0">
        <dgm:presLayoutVars>
          <dgm:dir/>
          <dgm:resizeHandles val="exact"/>
        </dgm:presLayoutVars>
      </dgm:prSet>
      <dgm:spPr/>
    </dgm:pt>
    <dgm:pt modelId="{547D7091-4570-4D26-AC7F-FBDAACDC9445}" type="pres">
      <dgm:prSet presAssocID="{8C35EA74-0941-4323-90F5-ED9B716177CF}" presName="node" presStyleLbl="node1" presStyleIdx="0" presStyleCnt="6">
        <dgm:presLayoutVars>
          <dgm:bulletEnabled val="1"/>
        </dgm:presLayoutVars>
      </dgm:prSet>
      <dgm:spPr/>
    </dgm:pt>
    <dgm:pt modelId="{D6ED70AE-E90D-4B55-94F3-25031050729A}" type="pres">
      <dgm:prSet presAssocID="{8C63B1FB-737B-4708-A9E8-11304374FF4D}" presName="sibTrans" presStyleCnt="0"/>
      <dgm:spPr/>
    </dgm:pt>
    <dgm:pt modelId="{F17B1A10-438E-4F82-ADB7-34D8F676F046}" type="pres">
      <dgm:prSet presAssocID="{368B5F00-0DF5-4BFB-AC15-CEE57F2A2C8A}" presName="node" presStyleLbl="node1" presStyleIdx="1" presStyleCnt="6">
        <dgm:presLayoutVars>
          <dgm:bulletEnabled val="1"/>
        </dgm:presLayoutVars>
      </dgm:prSet>
      <dgm:spPr/>
    </dgm:pt>
    <dgm:pt modelId="{C4A816F3-258C-433E-B393-76C09A59120C}" type="pres">
      <dgm:prSet presAssocID="{6DE872B2-73DC-44EC-87BC-563700A4C4FF}" presName="sibTrans" presStyleCnt="0"/>
      <dgm:spPr/>
    </dgm:pt>
    <dgm:pt modelId="{9268B6F2-458F-4C6B-8B02-8C65FD18C285}" type="pres">
      <dgm:prSet presAssocID="{5F999604-3918-4AD5-BF99-EC95C23B7ACD}" presName="node" presStyleLbl="node1" presStyleIdx="2" presStyleCnt="6">
        <dgm:presLayoutVars>
          <dgm:bulletEnabled val="1"/>
        </dgm:presLayoutVars>
      </dgm:prSet>
      <dgm:spPr/>
    </dgm:pt>
    <dgm:pt modelId="{1FDD6CC9-0328-4344-BF98-B2B22DB95C61}" type="pres">
      <dgm:prSet presAssocID="{EDC6B5DA-8B84-4338-88CD-E5E9A2B87282}" presName="sibTrans" presStyleCnt="0"/>
      <dgm:spPr/>
    </dgm:pt>
    <dgm:pt modelId="{BBDFA0AE-8464-438B-80DE-D1008C4FD8EE}" type="pres">
      <dgm:prSet presAssocID="{50742723-3DA7-4785-AB9A-08FE81C61F63}" presName="node" presStyleLbl="node1" presStyleIdx="3" presStyleCnt="6">
        <dgm:presLayoutVars>
          <dgm:bulletEnabled val="1"/>
        </dgm:presLayoutVars>
      </dgm:prSet>
      <dgm:spPr/>
    </dgm:pt>
    <dgm:pt modelId="{635707D5-4628-41F3-A85E-C841B22BAE95}" type="pres">
      <dgm:prSet presAssocID="{A47A28AA-B87D-47E8-87FA-1661CA7238EA}" presName="sibTrans" presStyleCnt="0"/>
      <dgm:spPr/>
    </dgm:pt>
    <dgm:pt modelId="{A08E8525-D42D-45E5-A3C5-717539EAB86E}" type="pres">
      <dgm:prSet presAssocID="{273431A7-938D-462F-AE72-56CDE5A2AE69}" presName="node" presStyleLbl="node1" presStyleIdx="4" presStyleCnt="6">
        <dgm:presLayoutVars>
          <dgm:bulletEnabled val="1"/>
        </dgm:presLayoutVars>
      </dgm:prSet>
      <dgm:spPr/>
    </dgm:pt>
    <dgm:pt modelId="{A4405BCF-4288-4096-ADEC-514D6B62B4B6}" type="pres">
      <dgm:prSet presAssocID="{2257B2D6-3346-4063-B9FE-7A3F0D1CEE3B}" presName="sibTrans" presStyleCnt="0"/>
      <dgm:spPr/>
    </dgm:pt>
    <dgm:pt modelId="{2A179DE5-CC64-4A6B-9492-2967C85F9CCB}" type="pres">
      <dgm:prSet presAssocID="{7E5C5AD5-9FB7-4DB6-95EC-A525BE13ACBB}" presName="node" presStyleLbl="node1" presStyleIdx="5" presStyleCnt="6">
        <dgm:presLayoutVars>
          <dgm:bulletEnabled val="1"/>
        </dgm:presLayoutVars>
      </dgm:prSet>
      <dgm:spPr/>
    </dgm:pt>
  </dgm:ptLst>
  <dgm:cxnLst>
    <dgm:cxn modelId="{3C710E02-4D48-470F-9CCA-20F50265C331}" type="presOf" srcId="{7D6E68CF-24F0-4923-BDA0-2953490E70DF}" destId="{09627052-6B23-4044-95CD-89061FFBC0A4}" srcOrd="0" destOrd="0" presId="urn:microsoft.com/office/officeart/2005/8/layout/default"/>
    <dgm:cxn modelId="{4AD08518-9261-4A38-B105-08BE38F07BCC}" srcId="{7D6E68CF-24F0-4923-BDA0-2953490E70DF}" destId="{8C35EA74-0941-4323-90F5-ED9B716177CF}" srcOrd="0" destOrd="0" parTransId="{4D7C71A4-6649-4326-9170-9D877E4D0C26}" sibTransId="{8C63B1FB-737B-4708-A9E8-11304374FF4D}"/>
    <dgm:cxn modelId="{9406631B-81EA-45B1-9D93-B1A84826E20C}" type="presOf" srcId="{8C35EA74-0941-4323-90F5-ED9B716177CF}" destId="{547D7091-4570-4D26-AC7F-FBDAACDC9445}" srcOrd="0" destOrd="0" presId="urn:microsoft.com/office/officeart/2005/8/layout/default"/>
    <dgm:cxn modelId="{45D0DA23-720E-4C69-9855-3AC395D16CB5}" srcId="{7D6E68CF-24F0-4923-BDA0-2953490E70DF}" destId="{368B5F00-0DF5-4BFB-AC15-CEE57F2A2C8A}" srcOrd="1" destOrd="0" parTransId="{90C9A81B-C597-4E1B-ACCF-DEFC66B2F133}" sibTransId="{6DE872B2-73DC-44EC-87BC-563700A4C4FF}"/>
    <dgm:cxn modelId="{09ED3D34-6C1F-4E83-8F51-6AA8DBDC3180}" srcId="{7D6E68CF-24F0-4923-BDA0-2953490E70DF}" destId="{273431A7-938D-462F-AE72-56CDE5A2AE69}" srcOrd="4" destOrd="0" parTransId="{136FDD33-4D32-4259-BE7F-5FEF4A33B4B3}" sibTransId="{2257B2D6-3346-4063-B9FE-7A3F0D1CEE3B}"/>
    <dgm:cxn modelId="{ECC90D4B-7A2D-4472-BA71-F5CF4472745C}" type="presOf" srcId="{7E5C5AD5-9FB7-4DB6-95EC-A525BE13ACBB}" destId="{2A179DE5-CC64-4A6B-9492-2967C85F9CCB}" srcOrd="0" destOrd="0" presId="urn:microsoft.com/office/officeart/2005/8/layout/default"/>
    <dgm:cxn modelId="{EB6F1150-CFFB-4818-A4FE-3FC1D5D507C0}" srcId="{7D6E68CF-24F0-4923-BDA0-2953490E70DF}" destId="{50742723-3DA7-4785-AB9A-08FE81C61F63}" srcOrd="3" destOrd="0" parTransId="{5FA6AECC-3B5B-4419-925E-17B3214116D0}" sibTransId="{A47A28AA-B87D-47E8-87FA-1661CA7238EA}"/>
    <dgm:cxn modelId="{3676AF71-392B-412A-99D9-F8922D120905}" srcId="{7D6E68CF-24F0-4923-BDA0-2953490E70DF}" destId="{7E5C5AD5-9FB7-4DB6-95EC-A525BE13ACBB}" srcOrd="5" destOrd="0" parTransId="{D6FC327F-E5AE-453D-82C0-764B60EB433D}" sibTransId="{679B48EB-5E70-4BCF-8334-D8DF560B75C8}"/>
    <dgm:cxn modelId="{2515A37E-ABD8-4C1E-89FA-23AF707EA3B4}" type="presOf" srcId="{273431A7-938D-462F-AE72-56CDE5A2AE69}" destId="{A08E8525-D42D-45E5-A3C5-717539EAB86E}" srcOrd="0" destOrd="0" presId="urn:microsoft.com/office/officeart/2005/8/layout/default"/>
    <dgm:cxn modelId="{E4927086-1394-4CFB-AD56-3FD380277B25}" type="presOf" srcId="{368B5F00-0DF5-4BFB-AC15-CEE57F2A2C8A}" destId="{F17B1A10-438E-4F82-ADB7-34D8F676F046}" srcOrd="0" destOrd="0" presId="urn:microsoft.com/office/officeart/2005/8/layout/default"/>
    <dgm:cxn modelId="{B2E3BFC6-D04D-4826-BA4C-ED932738303B}" type="presOf" srcId="{5F999604-3918-4AD5-BF99-EC95C23B7ACD}" destId="{9268B6F2-458F-4C6B-8B02-8C65FD18C285}" srcOrd="0" destOrd="0" presId="urn:microsoft.com/office/officeart/2005/8/layout/default"/>
    <dgm:cxn modelId="{5E2B26E5-AD51-4A38-9A9C-4F3448FB0290}" type="presOf" srcId="{50742723-3DA7-4785-AB9A-08FE81C61F63}" destId="{BBDFA0AE-8464-438B-80DE-D1008C4FD8EE}" srcOrd="0" destOrd="0" presId="urn:microsoft.com/office/officeart/2005/8/layout/default"/>
    <dgm:cxn modelId="{6C3028FE-E13B-46E1-8DAC-EF43A2F6EC2B}" srcId="{7D6E68CF-24F0-4923-BDA0-2953490E70DF}" destId="{5F999604-3918-4AD5-BF99-EC95C23B7ACD}" srcOrd="2" destOrd="0" parTransId="{613BA48F-7F71-4BAC-BA2D-C1DC0CA66A32}" sibTransId="{EDC6B5DA-8B84-4338-88CD-E5E9A2B87282}"/>
    <dgm:cxn modelId="{F57230F7-F81C-4B5B-8CA2-EF41000220E8}" type="presParOf" srcId="{09627052-6B23-4044-95CD-89061FFBC0A4}" destId="{547D7091-4570-4D26-AC7F-FBDAACDC9445}" srcOrd="0" destOrd="0" presId="urn:microsoft.com/office/officeart/2005/8/layout/default"/>
    <dgm:cxn modelId="{7A63C0C7-6AB0-4565-9AB8-185E5BFF3F22}" type="presParOf" srcId="{09627052-6B23-4044-95CD-89061FFBC0A4}" destId="{D6ED70AE-E90D-4B55-94F3-25031050729A}" srcOrd="1" destOrd="0" presId="urn:microsoft.com/office/officeart/2005/8/layout/default"/>
    <dgm:cxn modelId="{B14B8853-19AD-4CEF-8795-6C86260B4B08}" type="presParOf" srcId="{09627052-6B23-4044-95CD-89061FFBC0A4}" destId="{F17B1A10-438E-4F82-ADB7-34D8F676F046}" srcOrd="2" destOrd="0" presId="urn:microsoft.com/office/officeart/2005/8/layout/default"/>
    <dgm:cxn modelId="{E92723BD-F7A1-4959-9506-C84B9905CAE9}" type="presParOf" srcId="{09627052-6B23-4044-95CD-89061FFBC0A4}" destId="{C4A816F3-258C-433E-B393-76C09A59120C}" srcOrd="3" destOrd="0" presId="urn:microsoft.com/office/officeart/2005/8/layout/default"/>
    <dgm:cxn modelId="{9584F44F-C785-4910-B8BF-D8C6EB8072CD}" type="presParOf" srcId="{09627052-6B23-4044-95CD-89061FFBC0A4}" destId="{9268B6F2-458F-4C6B-8B02-8C65FD18C285}" srcOrd="4" destOrd="0" presId="urn:microsoft.com/office/officeart/2005/8/layout/default"/>
    <dgm:cxn modelId="{68F39561-9908-45BD-9E92-17168A4A9718}" type="presParOf" srcId="{09627052-6B23-4044-95CD-89061FFBC0A4}" destId="{1FDD6CC9-0328-4344-BF98-B2B22DB95C61}" srcOrd="5" destOrd="0" presId="urn:microsoft.com/office/officeart/2005/8/layout/default"/>
    <dgm:cxn modelId="{EB6E8A81-9DE3-485C-BA68-57C856235698}" type="presParOf" srcId="{09627052-6B23-4044-95CD-89061FFBC0A4}" destId="{BBDFA0AE-8464-438B-80DE-D1008C4FD8EE}" srcOrd="6" destOrd="0" presId="urn:microsoft.com/office/officeart/2005/8/layout/default"/>
    <dgm:cxn modelId="{CF7A8199-C612-49BB-9D30-5EB2803B90F8}" type="presParOf" srcId="{09627052-6B23-4044-95CD-89061FFBC0A4}" destId="{635707D5-4628-41F3-A85E-C841B22BAE95}" srcOrd="7" destOrd="0" presId="urn:microsoft.com/office/officeart/2005/8/layout/default"/>
    <dgm:cxn modelId="{713981BA-C873-45CC-B145-B6CB53BBEF5C}" type="presParOf" srcId="{09627052-6B23-4044-95CD-89061FFBC0A4}" destId="{A08E8525-D42D-45E5-A3C5-717539EAB86E}" srcOrd="8" destOrd="0" presId="urn:microsoft.com/office/officeart/2005/8/layout/default"/>
    <dgm:cxn modelId="{1DB422C5-CF08-442E-82F2-51EDD3C1AC8D}" type="presParOf" srcId="{09627052-6B23-4044-95CD-89061FFBC0A4}" destId="{A4405BCF-4288-4096-ADEC-514D6B62B4B6}" srcOrd="9" destOrd="0" presId="urn:microsoft.com/office/officeart/2005/8/layout/default"/>
    <dgm:cxn modelId="{FD2B123B-CB7F-4D50-B900-0AF705BBA2B5}" type="presParOf" srcId="{09627052-6B23-4044-95CD-89061FFBC0A4}" destId="{2A179DE5-CC64-4A6B-9492-2967C85F9CC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332863-B6E2-4EA9-9962-EEC1714C6B93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8752C42-246E-4233-A039-0F019AFCA467}">
      <dgm:prSet/>
      <dgm:spPr/>
      <dgm:t>
        <a:bodyPr/>
        <a:lstStyle/>
        <a:p>
          <a:pPr algn="ctr"/>
          <a:r>
            <a:rPr lang="fr-FR" dirty="0"/>
            <a:t>Pour Gilles Deleuze, on peut penser avec des concepts, mais aussi avec des sensations » ». G. Deleuze</a:t>
          </a:r>
          <a:endParaRPr lang="en-US" dirty="0"/>
        </a:p>
      </dgm:t>
    </dgm:pt>
    <dgm:pt modelId="{D1029EFF-AF24-4994-9800-95134E9BE282}" type="parTrans" cxnId="{0F82A7AD-E9B4-4026-A811-B913DD487B83}">
      <dgm:prSet/>
      <dgm:spPr/>
      <dgm:t>
        <a:bodyPr/>
        <a:lstStyle/>
        <a:p>
          <a:pPr algn="ctr"/>
          <a:endParaRPr lang="en-US"/>
        </a:p>
      </dgm:t>
    </dgm:pt>
    <dgm:pt modelId="{9C98D831-5172-4049-9289-D59557FFF9BA}" type="sibTrans" cxnId="{0F82A7AD-E9B4-4026-A811-B913DD487B83}">
      <dgm:prSet/>
      <dgm:spPr/>
      <dgm:t>
        <a:bodyPr/>
        <a:lstStyle/>
        <a:p>
          <a:pPr algn="ctr"/>
          <a:endParaRPr lang="en-US"/>
        </a:p>
      </dgm:t>
    </dgm:pt>
    <dgm:pt modelId="{54EF325D-1917-4627-9B99-BD8454CB3504}">
      <dgm:prSet/>
      <dgm:spPr/>
      <dgm:t>
        <a:bodyPr/>
        <a:lstStyle/>
        <a:p>
          <a:pPr algn="ctr"/>
          <a:r>
            <a:rPr lang="fr-FR"/>
            <a:t>Dans cette méthodologie, la pratique artistique créative peut être considérée comme un exercice spirituel ( dans l’esprit de la Grèce antique ).</a:t>
          </a:r>
          <a:endParaRPr lang="en-US"/>
        </a:p>
      </dgm:t>
    </dgm:pt>
    <dgm:pt modelId="{4180CABD-7A27-46DF-B4F9-20F0DA3A102A}" type="parTrans" cxnId="{E173BCB8-D49D-4933-8347-851C648B97D8}">
      <dgm:prSet/>
      <dgm:spPr/>
      <dgm:t>
        <a:bodyPr/>
        <a:lstStyle/>
        <a:p>
          <a:pPr algn="ctr"/>
          <a:endParaRPr lang="en-US"/>
        </a:p>
      </dgm:t>
    </dgm:pt>
    <dgm:pt modelId="{8362567A-2350-4674-9995-A72E2BC6220C}" type="sibTrans" cxnId="{E173BCB8-D49D-4933-8347-851C648B97D8}">
      <dgm:prSet/>
      <dgm:spPr/>
      <dgm:t>
        <a:bodyPr/>
        <a:lstStyle/>
        <a:p>
          <a:pPr algn="ctr"/>
          <a:endParaRPr lang="en-US"/>
        </a:p>
      </dgm:t>
    </dgm:pt>
    <dgm:pt modelId="{AB5E7196-DB88-4C73-BFBE-1885C1E28C80}">
      <dgm:prSet/>
      <dgm:spPr/>
      <dgm:t>
        <a:bodyPr/>
        <a:lstStyle/>
        <a:p>
          <a:pPr algn="ctr"/>
          <a:r>
            <a:rPr lang="fr-FR" dirty="0"/>
            <a:t>Elle vise à une transformation intérieure du sujet en formant son âme à travers la pratique artistique .  ( questionnement, discernement, discipline, attention, persévérance, engagement, capacité de jugement ).</a:t>
          </a:r>
          <a:endParaRPr lang="en-US" dirty="0"/>
        </a:p>
      </dgm:t>
    </dgm:pt>
    <dgm:pt modelId="{9CFE4849-0031-4A24-829D-FF9DFEB1072E}" type="parTrans" cxnId="{0A7FEAC4-EF6D-4ECD-9BDF-2390C8BF26B9}">
      <dgm:prSet/>
      <dgm:spPr/>
      <dgm:t>
        <a:bodyPr/>
        <a:lstStyle/>
        <a:p>
          <a:pPr algn="ctr"/>
          <a:endParaRPr lang="en-US"/>
        </a:p>
      </dgm:t>
    </dgm:pt>
    <dgm:pt modelId="{0F77624A-56C5-4720-9463-DE3EE7994452}" type="sibTrans" cxnId="{0A7FEAC4-EF6D-4ECD-9BDF-2390C8BF26B9}">
      <dgm:prSet/>
      <dgm:spPr/>
      <dgm:t>
        <a:bodyPr/>
        <a:lstStyle/>
        <a:p>
          <a:pPr algn="ctr"/>
          <a:endParaRPr lang="en-US"/>
        </a:p>
      </dgm:t>
    </dgm:pt>
    <dgm:pt modelId="{6919671B-955C-4CAB-97B1-E4AB165B7D36}">
      <dgm:prSet/>
      <dgm:spPr/>
      <dgm:t>
        <a:bodyPr/>
        <a:lstStyle/>
        <a:p>
          <a:pPr algn="ctr"/>
          <a:r>
            <a:rPr lang="fr-FR"/>
            <a:t>L’art est une manière de vivre qui vient se confondre avec la vie philosophique .  </a:t>
          </a:r>
          <a:endParaRPr lang="en-US"/>
        </a:p>
      </dgm:t>
    </dgm:pt>
    <dgm:pt modelId="{0A8BB4F8-3A55-4724-9D45-699741F68730}" type="parTrans" cxnId="{6EF2AF72-A226-46E9-8F16-DF09A623B547}">
      <dgm:prSet/>
      <dgm:spPr/>
      <dgm:t>
        <a:bodyPr/>
        <a:lstStyle/>
        <a:p>
          <a:pPr algn="ctr"/>
          <a:endParaRPr lang="en-US"/>
        </a:p>
      </dgm:t>
    </dgm:pt>
    <dgm:pt modelId="{C0269CE5-509A-414F-8A85-AAF8BE91B36B}" type="sibTrans" cxnId="{6EF2AF72-A226-46E9-8F16-DF09A623B547}">
      <dgm:prSet/>
      <dgm:spPr/>
      <dgm:t>
        <a:bodyPr/>
        <a:lstStyle/>
        <a:p>
          <a:pPr algn="ctr"/>
          <a:endParaRPr lang="en-US"/>
        </a:p>
      </dgm:t>
    </dgm:pt>
    <dgm:pt modelId="{EF1F42D6-413D-4ABB-BF75-792730AC6961}">
      <dgm:prSet/>
      <dgm:spPr/>
      <dgm:t>
        <a:bodyPr/>
        <a:lstStyle/>
        <a:p>
          <a:pPr algn="ctr"/>
          <a:r>
            <a:rPr lang="fr-FR" dirty="0"/>
            <a:t>La création artistique suppose de pouvoir saisir les affects et les percepts pour créer des « images » qui donnent à penser. </a:t>
          </a:r>
          <a:endParaRPr lang="en-US" dirty="0"/>
        </a:p>
      </dgm:t>
    </dgm:pt>
    <dgm:pt modelId="{6D3A4A7D-D8ED-4D5C-BAE5-2A3BA64005DA}" type="parTrans" cxnId="{349E1298-F5DE-4DE6-B96C-14E6E8C86568}">
      <dgm:prSet/>
      <dgm:spPr/>
      <dgm:t>
        <a:bodyPr/>
        <a:lstStyle/>
        <a:p>
          <a:pPr algn="ctr"/>
          <a:endParaRPr lang="en-US"/>
        </a:p>
      </dgm:t>
    </dgm:pt>
    <dgm:pt modelId="{CFEF41CE-47C9-4B8F-B82D-E24BA8C460C8}" type="sibTrans" cxnId="{349E1298-F5DE-4DE6-B96C-14E6E8C86568}">
      <dgm:prSet/>
      <dgm:spPr/>
      <dgm:t>
        <a:bodyPr/>
        <a:lstStyle/>
        <a:p>
          <a:pPr algn="ctr"/>
          <a:endParaRPr lang="en-US"/>
        </a:p>
      </dgm:t>
    </dgm:pt>
    <dgm:pt modelId="{0E9358DA-80CF-403B-A807-BD986C7ECD74}">
      <dgm:prSet/>
      <dgm:spPr/>
      <dgm:t>
        <a:bodyPr/>
        <a:lstStyle/>
        <a:p>
          <a:pPr algn="ctr"/>
          <a:r>
            <a:rPr lang="fr-FR"/>
            <a:t>L’Art devient une clinique comme la philosophie une médecine de l’âme contre la dureté de vivre : « La philosophie est un remède pour les blessures de l’âme »  ( lettre à Lucilius, 16 )</a:t>
          </a:r>
          <a:endParaRPr lang="en-US"/>
        </a:p>
      </dgm:t>
    </dgm:pt>
    <dgm:pt modelId="{F8114EFA-343E-4A3D-84F6-DA677531F2FE}" type="parTrans" cxnId="{687E659F-B01A-4809-9202-156B7A755E64}">
      <dgm:prSet/>
      <dgm:spPr/>
      <dgm:t>
        <a:bodyPr/>
        <a:lstStyle/>
        <a:p>
          <a:pPr algn="ctr"/>
          <a:endParaRPr lang="en-US"/>
        </a:p>
      </dgm:t>
    </dgm:pt>
    <dgm:pt modelId="{68B24144-36B1-46D1-927D-AF4A20F35BEB}" type="sibTrans" cxnId="{687E659F-B01A-4809-9202-156B7A755E64}">
      <dgm:prSet/>
      <dgm:spPr/>
      <dgm:t>
        <a:bodyPr/>
        <a:lstStyle/>
        <a:p>
          <a:pPr algn="ctr"/>
          <a:endParaRPr lang="en-US"/>
        </a:p>
      </dgm:t>
    </dgm:pt>
    <dgm:pt modelId="{9F795C25-AB56-4EC4-9419-538204348AAF}">
      <dgm:prSet/>
      <dgm:spPr/>
      <dgm:t>
        <a:bodyPr/>
        <a:lstStyle/>
        <a:p>
          <a:pPr algn="ctr"/>
          <a:r>
            <a:rPr lang="fr-FR" dirty="0"/>
            <a:t>La pratique artistique créative est une invitation à l’expérimentation,  à l’aventure existentielle </a:t>
          </a:r>
          <a:endParaRPr lang="en-US" dirty="0"/>
        </a:p>
      </dgm:t>
    </dgm:pt>
    <dgm:pt modelId="{0AB1065A-4EA4-421A-BA8E-CA9B04F2B8C6}" type="parTrans" cxnId="{CDC6C452-B793-4263-B318-899860F4C127}">
      <dgm:prSet/>
      <dgm:spPr/>
      <dgm:t>
        <a:bodyPr/>
        <a:lstStyle/>
        <a:p>
          <a:pPr algn="ctr"/>
          <a:endParaRPr lang="en-US"/>
        </a:p>
      </dgm:t>
    </dgm:pt>
    <dgm:pt modelId="{846092BA-FEB6-4A3B-B1F8-CA21C430F11E}" type="sibTrans" cxnId="{CDC6C452-B793-4263-B318-899860F4C127}">
      <dgm:prSet/>
      <dgm:spPr/>
      <dgm:t>
        <a:bodyPr/>
        <a:lstStyle/>
        <a:p>
          <a:pPr algn="ctr"/>
          <a:endParaRPr lang="en-US"/>
        </a:p>
      </dgm:t>
    </dgm:pt>
    <dgm:pt modelId="{812F7B76-B9A5-40C8-8C9C-2DF6C2EB8136}" type="pres">
      <dgm:prSet presAssocID="{90332863-B6E2-4EA9-9962-EEC1714C6B93}" presName="diagram" presStyleCnt="0">
        <dgm:presLayoutVars>
          <dgm:dir/>
          <dgm:resizeHandles val="exact"/>
        </dgm:presLayoutVars>
      </dgm:prSet>
      <dgm:spPr/>
    </dgm:pt>
    <dgm:pt modelId="{D82FC037-280B-47AB-AADC-265CAB3EF3DB}" type="pres">
      <dgm:prSet presAssocID="{A8752C42-246E-4233-A039-0F019AFCA467}" presName="node" presStyleLbl="node1" presStyleIdx="0" presStyleCnt="7">
        <dgm:presLayoutVars>
          <dgm:bulletEnabled val="1"/>
        </dgm:presLayoutVars>
      </dgm:prSet>
      <dgm:spPr/>
    </dgm:pt>
    <dgm:pt modelId="{03DED91D-34BA-4E9D-B9B5-B3CAEE538DA6}" type="pres">
      <dgm:prSet presAssocID="{9C98D831-5172-4049-9289-D59557FFF9BA}" presName="sibTrans" presStyleCnt="0"/>
      <dgm:spPr/>
    </dgm:pt>
    <dgm:pt modelId="{9808EB97-3550-492D-9B74-F09D8E4AA400}" type="pres">
      <dgm:prSet presAssocID="{54EF325D-1917-4627-9B99-BD8454CB3504}" presName="node" presStyleLbl="node1" presStyleIdx="1" presStyleCnt="7">
        <dgm:presLayoutVars>
          <dgm:bulletEnabled val="1"/>
        </dgm:presLayoutVars>
      </dgm:prSet>
      <dgm:spPr/>
    </dgm:pt>
    <dgm:pt modelId="{6421F83B-17E5-43AA-8719-00A634D8ED46}" type="pres">
      <dgm:prSet presAssocID="{8362567A-2350-4674-9995-A72E2BC6220C}" presName="sibTrans" presStyleCnt="0"/>
      <dgm:spPr/>
    </dgm:pt>
    <dgm:pt modelId="{C658A270-BFBE-4D1E-A04F-C577884531F1}" type="pres">
      <dgm:prSet presAssocID="{AB5E7196-DB88-4C73-BFBE-1885C1E28C80}" presName="node" presStyleLbl="node1" presStyleIdx="2" presStyleCnt="7">
        <dgm:presLayoutVars>
          <dgm:bulletEnabled val="1"/>
        </dgm:presLayoutVars>
      </dgm:prSet>
      <dgm:spPr/>
    </dgm:pt>
    <dgm:pt modelId="{19C2E7EB-E92E-417A-AB8E-BA87338322D2}" type="pres">
      <dgm:prSet presAssocID="{0F77624A-56C5-4720-9463-DE3EE7994452}" presName="sibTrans" presStyleCnt="0"/>
      <dgm:spPr/>
    </dgm:pt>
    <dgm:pt modelId="{AFCE597C-68C8-4925-B2F9-247D41C9F768}" type="pres">
      <dgm:prSet presAssocID="{6919671B-955C-4CAB-97B1-E4AB165B7D36}" presName="node" presStyleLbl="node1" presStyleIdx="3" presStyleCnt="7">
        <dgm:presLayoutVars>
          <dgm:bulletEnabled val="1"/>
        </dgm:presLayoutVars>
      </dgm:prSet>
      <dgm:spPr/>
    </dgm:pt>
    <dgm:pt modelId="{18976FD3-652E-4880-B2EC-706ACD6C49F4}" type="pres">
      <dgm:prSet presAssocID="{C0269CE5-509A-414F-8A85-AAF8BE91B36B}" presName="sibTrans" presStyleCnt="0"/>
      <dgm:spPr/>
    </dgm:pt>
    <dgm:pt modelId="{41537F45-A11F-4D4A-A000-8E71F0A77555}" type="pres">
      <dgm:prSet presAssocID="{EF1F42D6-413D-4ABB-BF75-792730AC6961}" presName="node" presStyleLbl="node1" presStyleIdx="4" presStyleCnt="7">
        <dgm:presLayoutVars>
          <dgm:bulletEnabled val="1"/>
        </dgm:presLayoutVars>
      </dgm:prSet>
      <dgm:spPr/>
    </dgm:pt>
    <dgm:pt modelId="{33161902-1F29-4179-8716-F09ADA19F82D}" type="pres">
      <dgm:prSet presAssocID="{CFEF41CE-47C9-4B8F-B82D-E24BA8C460C8}" presName="sibTrans" presStyleCnt="0"/>
      <dgm:spPr/>
    </dgm:pt>
    <dgm:pt modelId="{9FE6CDC3-8787-45FC-A36C-1FF2BA40E59C}" type="pres">
      <dgm:prSet presAssocID="{0E9358DA-80CF-403B-A807-BD986C7ECD74}" presName="node" presStyleLbl="node1" presStyleIdx="5" presStyleCnt="7">
        <dgm:presLayoutVars>
          <dgm:bulletEnabled val="1"/>
        </dgm:presLayoutVars>
      </dgm:prSet>
      <dgm:spPr/>
    </dgm:pt>
    <dgm:pt modelId="{78CB0380-FC05-4977-93EA-6392FFB70EB7}" type="pres">
      <dgm:prSet presAssocID="{68B24144-36B1-46D1-927D-AF4A20F35BEB}" presName="sibTrans" presStyleCnt="0"/>
      <dgm:spPr/>
    </dgm:pt>
    <dgm:pt modelId="{F2C139F9-E359-4D20-8BAC-A648D661A9F6}" type="pres">
      <dgm:prSet presAssocID="{9F795C25-AB56-4EC4-9419-538204348AAF}" presName="node" presStyleLbl="node1" presStyleIdx="6" presStyleCnt="7">
        <dgm:presLayoutVars>
          <dgm:bulletEnabled val="1"/>
        </dgm:presLayoutVars>
      </dgm:prSet>
      <dgm:spPr/>
    </dgm:pt>
  </dgm:ptLst>
  <dgm:cxnLst>
    <dgm:cxn modelId="{1C5E4A0E-64A6-40D4-A931-9AE07FC11B3C}" type="presOf" srcId="{9F795C25-AB56-4EC4-9419-538204348AAF}" destId="{F2C139F9-E359-4D20-8BAC-A648D661A9F6}" srcOrd="0" destOrd="0" presId="urn:microsoft.com/office/officeart/2005/8/layout/default"/>
    <dgm:cxn modelId="{1663C316-AC13-404A-A239-992C09883C1E}" type="presOf" srcId="{EF1F42D6-413D-4ABB-BF75-792730AC6961}" destId="{41537F45-A11F-4D4A-A000-8E71F0A77555}" srcOrd="0" destOrd="0" presId="urn:microsoft.com/office/officeart/2005/8/layout/default"/>
    <dgm:cxn modelId="{ED91051F-8D18-4F87-B8D5-1AC828735FD2}" type="presOf" srcId="{A8752C42-246E-4233-A039-0F019AFCA467}" destId="{D82FC037-280B-47AB-AADC-265CAB3EF3DB}" srcOrd="0" destOrd="0" presId="urn:microsoft.com/office/officeart/2005/8/layout/default"/>
    <dgm:cxn modelId="{1C201272-3C4F-41EE-BDC9-69DA453B2F4C}" type="presOf" srcId="{0E9358DA-80CF-403B-A807-BD986C7ECD74}" destId="{9FE6CDC3-8787-45FC-A36C-1FF2BA40E59C}" srcOrd="0" destOrd="0" presId="urn:microsoft.com/office/officeart/2005/8/layout/default"/>
    <dgm:cxn modelId="{6EF2AF72-A226-46E9-8F16-DF09A623B547}" srcId="{90332863-B6E2-4EA9-9962-EEC1714C6B93}" destId="{6919671B-955C-4CAB-97B1-E4AB165B7D36}" srcOrd="3" destOrd="0" parTransId="{0A8BB4F8-3A55-4724-9D45-699741F68730}" sibTransId="{C0269CE5-509A-414F-8A85-AAF8BE91B36B}"/>
    <dgm:cxn modelId="{CDC6C452-B793-4263-B318-899860F4C127}" srcId="{90332863-B6E2-4EA9-9962-EEC1714C6B93}" destId="{9F795C25-AB56-4EC4-9419-538204348AAF}" srcOrd="6" destOrd="0" parTransId="{0AB1065A-4EA4-421A-BA8E-CA9B04F2B8C6}" sibTransId="{846092BA-FEB6-4A3B-B1F8-CA21C430F11E}"/>
    <dgm:cxn modelId="{18A1C778-C476-4B49-BD6C-9062BD5F393E}" type="presOf" srcId="{6919671B-955C-4CAB-97B1-E4AB165B7D36}" destId="{AFCE597C-68C8-4925-B2F9-247D41C9F768}" srcOrd="0" destOrd="0" presId="urn:microsoft.com/office/officeart/2005/8/layout/default"/>
    <dgm:cxn modelId="{A4E41E7A-A39C-48E2-90AC-D3DA429D416F}" type="presOf" srcId="{90332863-B6E2-4EA9-9962-EEC1714C6B93}" destId="{812F7B76-B9A5-40C8-8C9C-2DF6C2EB8136}" srcOrd="0" destOrd="0" presId="urn:microsoft.com/office/officeart/2005/8/layout/default"/>
    <dgm:cxn modelId="{63B14F7E-B1B1-4FA8-AC3D-65258C94F5EE}" type="presOf" srcId="{AB5E7196-DB88-4C73-BFBE-1885C1E28C80}" destId="{C658A270-BFBE-4D1E-A04F-C577884531F1}" srcOrd="0" destOrd="0" presId="urn:microsoft.com/office/officeart/2005/8/layout/default"/>
    <dgm:cxn modelId="{349E1298-F5DE-4DE6-B96C-14E6E8C86568}" srcId="{90332863-B6E2-4EA9-9962-EEC1714C6B93}" destId="{EF1F42D6-413D-4ABB-BF75-792730AC6961}" srcOrd="4" destOrd="0" parTransId="{6D3A4A7D-D8ED-4D5C-BAE5-2A3BA64005DA}" sibTransId="{CFEF41CE-47C9-4B8F-B82D-E24BA8C460C8}"/>
    <dgm:cxn modelId="{687E659F-B01A-4809-9202-156B7A755E64}" srcId="{90332863-B6E2-4EA9-9962-EEC1714C6B93}" destId="{0E9358DA-80CF-403B-A807-BD986C7ECD74}" srcOrd="5" destOrd="0" parTransId="{F8114EFA-343E-4A3D-84F6-DA677531F2FE}" sibTransId="{68B24144-36B1-46D1-927D-AF4A20F35BEB}"/>
    <dgm:cxn modelId="{3EF5AEA0-ADAF-47DF-A283-10DCE4192F7B}" type="presOf" srcId="{54EF325D-1917-4627-9B99-BD8454CB3504}" destId="{9808EB97-3550-492D-9B74-F09D8E4AA400}" srcOrd="0" destOrd="0" presId="urn:microsoft.com/office/officeart/2005/8/layout/default"/>
    <dgm:cxn modelId="{0F82A7AD-E9B4-4026-A811-B913DD487B83}" srcId="{90332863-B6E2-4EA9-9962-EEC1714C6B93}" destId="{A8752C42-246E-4233-A039-0F019AFCA467}" srcOrd="0" destOrd="0" parTransId="{D1029EFF-AF24-4994-9800-95134E9BE282}" sibTransId="{9C98D831-5172-4049-9289-D59557FFF9BA}"/>
    <dgm:cxn modelId="{E173BCB8-D49D-4933-8347-851C648B97D8}" srcId="{90332863-B6E2-4EA9-9962-EEC1714C6B93}" destId="{54EF325D-1917-4627-9B99-BD8454CB3504}" srcOrd="1" destOrd="0" parTransId="{4180CABD-7A27-46DF-B4F9-20F0DA3A102A}" sibTransId="{8362567A-2350-4674-9995-A72E2BC6220C}"/>
    <dgm:cxn modelId="{0A7FEAC4-EF6D-4ECD-9BDF-2390C8BF26B9}" srcId="{90332863-B6E2-4EA9-9962-EEC1714C6B93}" destId="{AB5E7196-DB88-4C73-BFBE-1885C1E28C80}" srcOrd="2" destOrd="0" parTransId="{9CFE4849-0031-4A24-829D-FF9DFEB1072E}" sibTransId="{0F77624A-56C5-4720-9463-DE3EE7994452}"/>
    <dgm:cxn modelId="{8281F468-CD36-4B2C-8701-1D2BADC426F0}" type="presParOf" srcId="{812F7B76-B9A5-40C8-8C9C-2DF6C2EB8136}" destId="{D82FC037-280B-47AB-AADC-265CAB3EF3DB}" srcOrd="0" destOrd="0" presId="urn:microsoft.com/office/officeart/2005/8/layout/default"/>
    <dgm:cxn modelId="{10CA12A3-D280-43C6-96E0-27E9236757E8}" type="presParOf" srcId="{812F7B76-B9A5-40C8-8C9C-2DF6C2EB8136}" destId="{03DED91D-34BA-4E9D-B9B5-B3CAEE538DA6}" srcOrd="1" destOrd="0" presId="urn:microsoft.com/office/officeart/2005/8/layout/default"/>
    <dgm:cxn modelId="{0428722D-C5E4-47E2-9764-30B47647AC5B}" type="presParOf" srcId="{812F7B76-B9A5-40C8-8C9C-2DF6C2EB8136}" destId="{9808EB97-3550-492D-9B74-F09D8E4AA400}" srcOrd="2" destOrd="0" presId="urn:microsoft.com/office/officeart/2005/8/layout/default"/>
    <dgm:cxn modelId="{CC797FA1-81E2-4C36-8F82-54B9B231504F}" type="presParOf" srcId="{812F7B76-B9A5-40C8-8C9C-2DF6C2EB8136}" destId="{6421F83B-17E5-43AA-8719-00A634D8ED46}" srcOrd="3" destOrd="0" presId="urn:microsoft.com/office/officeart/2005/8/layout/default"/>
    <dgm:cxn modelId="{D8A0C527-133A-466B-BFFB-4A7959DD5F83}" type="presParOf" srcId="{812F7B76-B9A5-40C8-8C9C-2DF6C2EB8136}" destId="{C658A270-BFBE-4D1E-A04F-C577884531F1}" srcOrd="4" destOrd="0" presId="urn:microsoft.com/office/officeart/2005/8/layout/default"/>
    <dgm:cxn modelId="{8D3C8671-1E25-4816-BD69-C84B5F1C4D93}" type="presParOf" srcId="{812F7B76-B9A5-40C8-8C9C-2DF6C2EB8136}" destId="{19C2E7EB-E92E-417A-AB8E-BA87338322D2}" srcOrd="5" destOrd="0" presId="urn:microsoft.com/office/officeart/2005/8/layout/default"/>
    <dgm:cxn modelId="{443BC649-9A44-40FC-AD75-6757AC020FA4}" type="presParOf" srcId="{812F7B76-B9A5-40C8-8C9C-2DF6C2EB8136}" destId="{AFCE597C-68C8-4925-B2F9-247D41C9F768}" srcOrd="6" destOrd="0" presId="urn:microsoft.com/office/officeart/2005/8/layout/default"/>
    <dgm:cxn modelId="{8E3E2701-62B1-47BF-BC34-37DB4A2DA6B8}" type="presParOf" srcId="{812F7B76-B9A5-40C8-8C9C-2DF6C2EB8136}" destId="{18976FD3-652E-4880-B2EC-706ACD6C49F4}" srcOrd="7" destOrd="0" presId="urn:microsoft.com/office/officeart/2005/8/layout/default"/>
    <dgm:cxn modelId="{6FA703AE-EDCE-410A-B6C5-F1D44F36DE66}" type="presParOf" srcId="{812F7B76-B9A5-40C8-8C9C-2DF6C2EB8136}" destId="{41537F45-A11F-4D4A-A000-8E71F0A77555}" srcOrd="8" destOrd="0" presId="urn:microsoft.com/office/officeart/2005/8/layout/default"/>
    <dgm:cxn modelId="{6085874C-25C9-4B49-8D0A-4B0FF867DB0E}" type="presParOf" srcId="{812F7B76-B9A5-40C8-8C9C-2DF6C2EB8136}" destId="{33161902-1F29-4179-8716-F09ADA19F82D}" srcOrd="9" destOrd="0" presId="urn:microsoft.com/office/officeart/2005/8/layout/default"/>
    <dgm:cxn modelId="{76BFD1DD-ED2E-4B56-B8E2-DB98161FB116}" type="presParOf" srcId="{812F7B76-B9A5-40C8-8C9C-2DF6C2EB8136}" destId="{9FE6CDC3-8787-45FC-A36C-1FF2BA40E59C}" srcOrd="10" destOrd="0" presId="urn:microsoft.com/office/officeart/2005/8/layout/default"/>
    <dgm:cxn modelId="{FC3A129E-EFB3-424E-9845-C901F78A5592}" type="presParOf" srcId="{812F7B76-B9A5-40C8-8C9C-2DF6C2EB8136}" destId="{78CB0380-FC05-4977-93EA-6392FFB70EB7}" srcOrd="11" destOrd="0" presId="urn:microsoft.com/office/officeart/2005/8/layout/default"/>
    <dgm:cxn modelId="{5CB3528B-C450-45C0-8BCB-F4BD95537D39}" type="presParOf" srcId="{812F7B76-B9A5-40C8-8C9C-2DF6C2EB8136}" destId="{F2C139F9-E359-4D20-8BAC-A648D661A9F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BBA45E-FBCE-485A-B7B8-3990FBCAED25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107C3BA-DE32-4059-9F7E-461959DD825A}">
      <dgm:prSet/>
      <dgm:spPr/>
      <dgm:t>
        <a:bodyPr/>
        <a:lstStyle/>
        <a:p>
          <a:r>
            <a:rPr lang="fr-FR"/>
            <a:t>La pratique artistique créative permet à l’enfant de ressentir et d’expérimenter  l’élan vital qui mobilise son corps et son esprit</a:t>
          </a:r>
          <a:endParaRPr lang="en-US"/>
        </a:p>
      </dgm:t>
    </dgm:pt>
    <dgm:pt modelId="{AA7F029F-0945-41A3-AB7B-9B76A676FFAF}" type="parTrans" cxnId="{5A1FE88B-C678-44E5-BB9C-D308A45A71E0}">
      <dgm:prSet/>
      <dgm:spPr/>
      <dgm:t>
        <a:bodyPr/>
        <a:lstStyle/>
        <a:p>
          <a:endParaRPr lang="en-US"/>
        </a:p>
      </dgm:t>
    </dgm:pt>
    <dgm:pt modelId="{9F0693BA-83AA-44A2-B635-317076903C40}" type="sibTrans" cxnId="{5A1FE88B-C678-44E5-BB9C-D308A45A71E0}">
      <dgm:prSet/>
      <dgm:spPr/>
      <dgm:t>
        <a:bodyPr/>
        <a:lstStyle/>
        <a:p>
          <a:endParaRPr lang="en-US"/>
        </a:p>
      </dgm:t>
    </dgm:pt>
    <dgm:pt modelId="{FDA39D2D-6865-4582-9EFF-768E7184020C}">
      <dgm:prSet/>
      <dgm:spPr/>
      <dgm:t>
        <a:bodyPr/>
        <a:lstStyle/>
        <a:p>
          <a:r>
            <a:rPr lang="fr-FR"/>
            <a:t>Le processus créatif favorise l’ affirmation de la subjectivité de l’enfant . </a:t>
          </a:r>
          <a:endParaRPr lang="en-US"/>
        </a:p>
      </dgm:t>
    </dgm:pt>
    <dgm:pt modelId="{C1467B89-AB94-440C-9A45-3043A06D5FA8}" type="parTrans" cxnId="{E2358A49-7723-44D5-95D9-92D1912FB537}">
      <dgm:prSet/>
      <dgm:spPr/>
      <dgm:t>
        <a:bodyPr/>
        <a:lstStyle/>
        <a:p>
          <a:endParaRPr lang="en-US"/>
        </a:p>
      </dgm:t>
    </dgm:pt>
    <dgm:pt modelId="{812C3EC0-15B3-443D-94DD-0A090C246E2D}" type="sibTrans" cxnId="{E2358A49-7723-44D5-95D9-92D1912FB537}">
      <dgm:prSet/>
      <dgm:spPr/>
      <dgm:t>
        <a:bodyPr/>
        <a:lstStyle/>
        <a:p>
          <a:endParaRPr lang="en-US"/>
        </a:p>
      </dgm:t>
    </dgm:pt>
    <dgm:pt modelId="{14DE2E60-8D19-4990-A5AB-6E88CFA00BF7}">
      <dgm:prSet/>
      <dgm:spPr/>
      <dgm:t>
        <a:bodyPr/>
        <a:lstStyle/>
        <a:p>
          <a:r>
            <a:rPr lang="fr-FR"/>
            <a:t>L’expérience sensible propre à l’expérience artistique renvoie à l’enfant une image de lui-même différente de celle qu’il a dans la vie quotidienne à l’école, dans la cité ou dans sa famille. </a:t>
          </a:r>
          <a:endParaRPr lang="en-US"/>
        </a:p>
      </dgm:t>
    </dgm:pt>
    <dgm:pt modelId="{FF28FDC6-2339-4FA7-AD45-4E1DB5318AAB}" type="parTrans" cxnId="{B6BA469F-ED64-4B16-9DB6-EBA7BFBF3246}">
      <dgm:prSet/>
      <dgm:spPr/>
      <dgm:t>
        <a:bodyPr/>
        <a:lstStyle/>
        <a:p>
          <a:endParaRPr lang="en-US"/>
        </a:p>
      </dgm:t>
    </dgm:pt>
    <dgm:pt modelId="{12F0477B-C4B4-4EAE-A712-3AA168DEDB98}" type="sibTrans" cxnId="{B6BA469F-ED64-4B16-9DB6-EBA7BFBF3246}">
      <dgm:prSet/>
      <dgm:spPr/>
      <dgm:t>
        <a:bodyPr/>
        <a:lstStyle/>
        <a:p>
          <a:endParaRPr lang="en-US"/>
        </a:p>
      </dgm:t>
    </dgm:pt>
    <dgm:pt modelId="{3A55845A-6B6F-4A75-98BD-FDF1929FE159}">
      <dgm:prSet/>
      <dgm:spPr/>
      <dgm:t>
        <a:bodyPr/>
        <a:lstStyle/>
        <a:p>
          <a:r>
            <a:rPr lang="fr-FR"/>
            <a:t>La joie expérimentée et partagée avec ses pairs est une puissance qui libère la pensée</a:t>
          </a:r>
          <a:endParaRPr lang="en-US"/>
        </a:p>
      </dgm:t>
    </dgm:pt>
    <dgm:pt modelId="{5B8DDABF-C3A4-43DC-86EF-556961988416}" type="parTrans" cxnId="{0E0DA76F-45A5-42CF-B33A-CE974C71C7B8}">
      <dgm:prSet/>
      <dgm:spPr/>
      <dgm:t>
        <a:bodyPr/>
        <a:lstStyle/>
        <a:p>
          <a:endParaRPr lang="en-US"/>
        </a:p>
      </dgm:t>
    </dgm:pt>
    <dgm:pt modelId="{EB781AA7-5C0D-44E0-A445-75E72BD90A4E}" type="sibTrans" cxnId="{0E0DA76F-45A5-42CF-B33A-CE974C71C7B8}">
      <dgm:prSet/>
      <dgm:spPr/>
      <dgm:t>
        <a:bodyPr/>
        <a:lstStyle/>
        <a:p>
          <a:endParaRPr lang="en-US"/>
        </a:p>
      </dgm:t>
    </dgm:pt>
    <dgm:pt modelId="{E5E5DA6D-F0BC-4761-97CE-6CAB573F833C}">
      <dgm:prSet/>
      <dgm:spPr/>
      <dgm:t>
        <a:bodyPr/>
        <a:lstStyle/>
        <a:p>
          <a:r>
            <a:rPr lang="fr-FR"/>
            <a:t>Le jeu et la création stimulent la pensée qui se fait vivante, vibrante, résonante</a:t>
          </a:r>
          <a:endParaRPr lang="en-US"/>
        </a:p>
      </dgm:t>
    </dgm:pt>
    <dgm:pt modelId="{DF7AD256-BEBC-4CE1-A7D5-B3068CA50180}" type="parTrans" cxnId="{FDC6A680-87E9-40FB-8B97-9D03F694A8D6}">
      <dgm:prSet/>
      <dgm:spPr/>
      <dgm:t>
        <a:bodyPr/>
        <a:lstStyle/>
        <a:p>
          <a:endParaRPr lang="en-US"/>
        </a:p>
      </dgm:t>
    </dgm:pt>
    <dgm:pt modelId="{9640ADAA-2550-4CDB-9FAD-25109B9D7A0F}" type="sibTrans" cxnId="{FDC6A680-87E9-40FB-8B97-9D03F694A8D6}">
      <dgm:prSet/>
      <dgm:spPr/>
      <dgm:t>
        <a:bodyPr/>
        <a:lstStyle/>
        <a:p>
          <a:endParaRPr lang="en-US"/>
        </a:p>
      </dgm:t>
    </dgm:pt>
    <dgm:pt modelId="{F7DFF288-3700-4B33-A2F1-DA2A143F3F76}">
      <dgm:prSet/>
      <dgm:spPr/>
      <dgm:t>
        <a:bodyPr/>
        <a:lstStyle/>
        <a:p>
          <a:r>
            <a:rPr lang="fr-FR"/>
            <a:t>Créer c’est accéder à des devenirs ( animal-végétal- moléculaire-minéral) qui invitent à l’altérité </a:t>
          </a:r>
          <a:endParaRPr lang="en-US"/>
        </a:p>
      </dgm:t>
    </dgm:pt>
    <dgm:pt modelId="{C834D38D-4A4C-45FC-BA06-E0FF24A17370}" type="parTrans" cxnId="{38A110ED-EB4C-42E3-AF86-1DB08995B10D}">
      <dgm:prSet/>
      <dgm:spPr/>
      <dgm:t>
        <a:bodyPr/>
        <a:lstStyle/>
        <a:p>
          <a:endParaRPr lang="en-US"/>
        </a:p>
      </dgm:t>
    </dgm:pt>
    <dgm:pt modelId="{547C012C-B383-406C-BC9F-88A99988F6FB}" type="sibTrans" cxnId="{38A110ED-EB4C-42E3-AF86-1DB08995B10D}">
      <dgm:prSet/>
      <dgm:spPr/>
      <dgm:t>
        <a:bodyPr/>
        <a:lstStyle/>
        <a:p>
          <a:endParaRPr lang="en-US"/>
        </a:p>
      </dgm:t>
    </dgm:pt>
    <dgm:pt modelId="{FD8BFD2F-606B-430E-AB53-3639C988EC70}">
      <dgm:prSet/>
      <dgm:spPr/>
      <dgm:t>
        <a:bodyPr/>
        <a:lstStyle/>
        <a:p>
          <a:r>
            <a:rPr lang="fr-FR"/>
            <a:t>La créativité artistique collective permet aux enfants de partager une expérience commune traversée par le désir du bien commun </a:t>
          </a:r>
          <a:endParaRPr lang="en-US"/>
        </a:p>
      </dgm:t>
    </dgm:pt>
    <dgm:pt modelId="{6D9FA524-C4F3-4FA9-92FA-31336E533043}" type="parTrans" cxnId="{7BBD82A1-E999-4282-ACE3-16AF58870ECB}">
      <dgm:prSet/>
      <dgm:spPr/>
      <dgm:t>
        <a:bodyPr/>
        <a:lstStyle/>
        <a:p>
          <a:endParaRPr lang="en-US"/>
        </a:p>
      </dgm:t>
    </dgm:pt>
    <dgm:pt modelId="{4A906EA4-19A5-46BB-B719-DF0EEE5BFDD1}" type="sibTrans" cxnId="{7BBD82A1-E999-4282-ACE3-16AF58870ECB}">
      <dgm:prSet/>
      <dgm:spPr/>
      <dgm:t>
        <a:bodyPr/>
        <a:lstStyle/>
        <a:p>
          <a:endParaRPr lang="en-US"/>
        </a:p>
      </dgm:t>
    </dgm:pt>
    <dgm:pt modelId="{0CA26045-F0C8-41F9-AC4B-BE1267B1789D}" type="pres">
      <dgm:prSet presAssocID="{04BBA45E-FBCE-485A-B7B8-3990FBCAED25}" presName="diagram" presStyleCnt="0">
        <dgm:presLayoutVars>
          <dgm:dir/>
          <dgm:resizeHandles val="exact"/>
        </dgm:presLayoutVars>
      </dgm:prSet>
      <dgm:spPr/>
    </dgm:pt>
    <dgm:pt modelId="{B2D36B14-D6C5-4DC6-892F-5026790102E6}" type="pres">
      <dgm:prSet presAssocID="{F107C3BA-DE32-4059-9F7E-461959DD825A}" presName="node" presStyleLbl="node1" presStyleIdx="0" presStyleCnt="7">
        <dgm:presLayoutVars>
          <dgm:bulletEnabled val="1"/>
        </dgm:presLayoutVars>
      </dgm:prSet>
      <dgm:spPr/>
    </dgm:pt>
    <dgm:pt modelId="{D8D610BF-0973-421F-B17B-F6BBCE71253F}" type="pres">
      <dgm:prSet presAssocID="{9F0693BA-83AA-44A2-B635-317076903C40}" presName="sibTrans" presStyleCnt="0"/>
      <dgm:spPr/>
    </dgm:pt>
    <dgm:pt modelId="{D3CEE8AE-F55A-484B-B34E-2E6B8F558A42}" type="pres">
      <dgm:prSet presAssocID="{FDA39D2D-6865-4582-9EFF-768E7184020C}" presName="node" presStyleLbl="node1" presStyleIdx="1" presStyleCnt="7">
        <dgm:presLayoutVars>
          <dgm:bulletEnabled val="1"/>
        </dgm:presLayoutVars>
      </dgm:prSet>
      <dgm:spPr/>
    </dgm:pt>
    <dgm:pt modelId="{78C9D17C-29AD-45AA-BFE1-C01DC5567B7A}" type="pres">
      <dgm:prSet presAssocID="{812C3EC0-15B3-443D-94DD-0A090C246E2D}" presName="sibTrans" presStyleCnt="0"/>
      <dgm:spPr/>
    </dgm:pt>
    <dgm:pt modelId="{01C5CE8C-9F0E-4CDF-8438-B3A78BAA81E0}" type="pres">
      <dgm:prSet presAssocID="{14DE2E60-8D19-4990-A5AB-6E88CFA00BF7}" presName="node" presStyleLbl="node1" presStyleIdx="2" presStyleCnt="7">
        <dgm:presLayoutVars>
          <dgm:bulletEnabled val="1"/>
        </dgm:presLayoutVars>
      </dgm:prSet>
      <dgm:spPr/>
    </dgm:pt>
    <dgm:pt modelId="{49B99364-FA4A-49E7-96EE-25819CB41FB3}" type="pres">
      <dgm:prSet presAssocID="{12F0477B-C4B4-4EAE-A712-3AA168DEDB98}" presName="sibTrans" presStyleCnt="0"/>
      <dgm:spPr/>
    </dgm:pt>
    <dgm:pt modelId="{0D5E1AF6-E035-4E0C-BD1A-1A75559490BA}" type="pres">
      <dgm:prSet presAssocID="{3A55845A-6B6F-4A75-98BD-FDF1929FE159}" presName="node" presStyleLbl="node1" presStyleIdx="3" presStyleCnt="7">
        <dgm:presLayoutVars>
          <dgm:bulletEnabled val="1"/>
        </dgm:presLayoutVars>
      </dgm:prSet>
      <dgm:spPr/>
    </dgm:pt>
    <dgm:pt modelId="{8A77E9AB-1CB7-4897-8344-429B05D25FF8}" type="pres">
      <dgm:prSet presAssocID="{EB781AA7-5C0D-44E0-A445-75E72BD90A4E}" presName="sibTrans" presStyleCnt="0"/>
      <dgm:spPr/>
    </dgm:pt>
    <dgm:pt modelId="{5D4B7099-02FC-4AC6-9AFA-4D7DF68C2449}" type="pres">
      <dgm:prSet presAssocID="{E5E5DA6D-F0BC-4761-97CE-6CAB573F833C}" presName="node" presStyleLbl="node1" presStyleIdx="4" presStyleCnt="7">
        <dgm:presLayoutVars>
          <dgm:bulletEnabled val="1"/>
        </dgm:presLayoutVars>
      </dgm:prSet>
      <dgm:spPr/>
    </dgm:pt>
    <dgm:pt modelId="{048848AD-BFE5-447D-B7D9-0FE33C9FED94}" type="pres">
      <dgm:prSet presAssocID="{9640ADAA-2550-4CDB-9FAD-25109B9D7A0F}" presName="sibTrans" presStyleCnt="0"/>
      <dgm:spPr/>
    </dgm:pt>
    <dgm:pt modelId="{3F028A38-0BF4-4C07-B150-DA6F98B2E7F9}" type="pres">
      <dgm:prSet presAssocID="{F7DFF288-3700-4B33-A2F1-DA2A143F3F76}" presName="node" presStyleLbl="node1" presStyleIdx="5" presStyleCnt="7">
        <dgm:presLayoutVars>
          <dgm:bulletEnabled val="1"/>
        </dgm:presLayoutVars>
      </dgm:prSet>
      <dgm:spPr/>
    </dgm:pt>
    <dgm:pt modelId="{18C4DDB2-8CDA-47E6-8489-EDE5BCBAE5F6}" type="pres">
      <dgm:prSet presAssocID="{547C012C-B383-406C-BC9F-88A99988F6FB}" presName="sibTrans" presStyleCnt="0"/>
      <dgm:spPr/>
    </dgm:pt>
    <dgm:pt modelId="{37C599C5-94C5-4D61-818E-4E3E041E9B01}" type="pres">
      <dgm:prSet presAssocID="{FD8BFD2F-606B-430E-AB53-3639C988EC70}" presName="node" presStyleLbl="node1" presStyleIdx="6" presStyleCnt="7">
        <dgm:presLayoutVars>
          <dgm:bulletEnabled val="1"/>
        </dgm:presLayoutVars>
      </dgm:prSet>
      <dgm:spPr/>
    </dgm:pt>
  </dgm:ptLst>
  <dgm:cxnLst>
    <dgm:cxn modelId="{6872C026-C5A3-458E-A031-5B7DE417E30C}" type="presOf" srcId="{14DE2E60-8D19-4990-A5AB-6E88CFA00BF7}" destId="{01C5CE8C-9F0E-4CDF-8438-B3A78BAA81E0}" srcOrd="0" destOrd="0" presId="urn:microsoft.com/office/officeart/2005/8/layout/default"/>
    <dgm:cxn modelId="{E2358A49-7723-44D5-95D9-92D1912FB537}" srcId="{04BBA45E-FBCE-485A-B7B8-3990FBCAED25}" destId="{FDA39D2D-6865-4582-9EFF-768E7184020C}" srcOrd="1" destOrd="0" parTransId="{C1467B89-AB94-440C-9A45-3043A06D5FA8}" sibTransId="{812C3EC0-15B3-443D-94DD-0A090C246E2D}"/>
    <dgm:cxn modelId="{0E0DA76F-45A5-42CF-B33A-CE974C71C7B8}" srcId="{04BBA45E-FBCE-485A-B7B8-3990FBCAED25}" destId="{3A55845A-6B6F-4A75-98BD-FDF1929FE159}" srcOrd="3" destOrd="0" parTransId="{5B8DDABF-C3A4-43DC-86EF-556961988416}" sibTransId="{EB781AA7-5C0D-44E0-A445-75E72BD90A4E}"/>
    <dgm:cxn modelId="{C0C3457F-FF53-4EE8-BA61-6EB62D3A08BC}" type="presOf" srcId="{E5E5DA6D-F0BC-4761-97CE-6CAB573F833C}" destId="{5D4B7099-02FC-4AC6-9AFA-4D7DF68C2449}" srcOrd="0" destOrd="0" presId="urn:microsoft.com/office/officeart/2005/8/layout/default"/>
    <dgm:cxn modelId="{FDC6A680-87E9-40FB-8B97-9D03F694A8D6}" srcId="{04BBA45E-FBCE-485A-B7B8-3990FBCAED25}" destId="{E5E5DA6D-F0BC-4761-97CE-6CAB573F833C}" srcOrd="4" destOrd="0" parTransId="{DF7AD256-BEBC-4CE1-A7D5-B3068CA50180}" sibTransId="{9640ADAA-2550-4CDB-9FAD-25109B9D7A0F}"/>
    <dgm:cxn modelId="{429CE882-C3C5-4C95-B90B-A5A893D18795}" type="presOf" srcId="{3A55845A-6B6F-4A75-98BD-FDF1929FE159}" destId="{0D5E1AF6-E035-4E0C-BD1A-1A75559490BA}" srcOrd="0" destOrd="0" presId="urn:microsoft.com/office/officeart/2005/8/layout/default"/>
    <dgm:cxn modelId="{5A1FE88B-C678-44E5-BB9C-D308A45A71E0}" srcId="{04BBA45E-FBCE-485A-B7B8-3990FBCAED25}" destId="{F107C3BA-DE32-4059-9F7E-461959DD825A}" srcOrd="0" destOrd="0" parTransId="{AA7F029F-0945-41A3-AB7B-9B76A676FFAF}" sibTransId="{9F0693BA-83AA-44A2-B635-317076903C40}"/>
    <dgm:cxn modelId="{7575249C-152B-49EC-B3D4-0B21FF996074}" type="presOf" srcId="{FD8BFD2F-606B-430E-AB53-3639C988EC70}" destId="{37C599C5-94C5-4D61-818E-4E3E041E9B01}" srcOrd="0" destOrd="0" presId="urn:microsoft.com/office/officeart/2005/8/layout/default"/>
    <dgm:cxn modelId="{B6BA469F-ED64-4B16-9DB6-EBA7BFBF3246}" srcId="{04BBA45E-FBCE-485A-B7B8-3990FBCAED25}" destId="{14DE2E60-8D19-4990-A5AB-6E88CFA00BF7}" srcOrd="2" destOrd="0" parTransId="{FF28FDC6-2339-4FA7-AD45-4E1DB5318AAB}" sibTransId="{12F0477B-C4B4-4EAE-A712-3AA168DEDB98}"/>
    <dgm:cxn modelId="{7BBD82A1-E999-4282-ACE3-16AF58870ECB}" srcId="{04BBA45E-FBCE-485A-B7B8-3990FBCAED25}" destId="{FD8BFD2F-606B-430E-AB53-3639C988EC70}" srcOrd="6" destOrd="0" parTransId="{6D9FA524-C4F3-4FA9-92FA-31336E533043}" sibTransId="{4A906EA4-19A5-46BB-B719-DF0EEE5BFDD1}"/>
    <dgm:cxn modelId="{6638D2C0-86C3-441A-88BE-BB86EF97176B}" type="presOf" srcId="{04BBA45E-FBCE-485A-B7B8-3990FBCAED25}" destId="{0CA26045-F0C8-41F9-AC4B-BE1267B1789D}" srcOrd="0" destOrd="0" presId="urn:microsoft.com/office/officeart/2005/8/layout/default"/>
    <dgm:cxn modelId="{17DAA9C8-ECF5-405E-A1B4-E302F0087211}" type="presOf" srcId="{FDA39D2D-6865-4582-9EFF-768E7184020C}" destId="{D3CEE8AE-F55A-484B-B34E-2E6B8F558A42}" srcOrd="0" destOrd="0" presId="urn:microsoft.com/office/officeart/2005/8/layout/default"/>
    <dgm:cxn modelId="{E7B9D2DC-9ED6-42AF-B892-80D8039C0E42}" type="presOf" srcId="{F107C3BA-DE32-4059-9F7E-461959DD825A}" destId="{B2D36B14-D6C5-4DC6-892F-5026790102E6}" srcOrd="0" destOrd="0" presId="urn:microsoft.com/office/officeart/2005/8/layout/default"/>
    <dgm:cxn modelId="{62F195E5-6C62-4A88-B578-7A77EC68102F}" type="presOf" srcId="{F7DFF288-3700-4B33-A2F1-DA2A143F3F76}" destId="{3F028A38-0BF4-4C07-B150-DA6F98B2E7F9}" srcOrd="0" destOrd="0" presId="urn:microsoft.com/office/officeart/2005/8/layout/default"/>
    <dgm:cxn modelId="{38A110ED-EB4C-42E3-AF86-1DB08995B10D}" srcId="{04BBA45E-FBCE-485A-B7B8-3990FBCAED25}" destId="{F7DFF288-3700-4B33-A2F1-DA2A143F3F76}" srcOrd="5" destOrd="0" parTransId="{C834D38D-4A4C-45FC-BA06-E0FF24A17370}" sibTransId="{547C012C-B383-406C-BC9F-88A99988F6FB}"/>
    <dgm:cxn modelId="{78EF9750-6A99-406E-B868-D864322D3C93}" type="presParOf" srcId="{0CA26045-F0C8-41F9-AC4B-BE1267B1789D}" destId="{B2D36B14-D6C5-4DC6-892F-5026790102E6}" srcOrd="0" destOrd="0" presId="urn:microsoft.com/office/officeart/2005/8/layout/default"/>
    <dgm:cxn modelId="{866101AC-5628-44E1-A910-0A47DDE7E800}" type="presParOf" srcId="{0CA26045-F0C8-41F9-AC4B-BE1267B1789D}" destId="{D8D610BF-0973-421F-B17B-F6BBCE71253F}" srcOrd="1" destOrd="0" presId="urn:microsoft.com/office/officeart/2005/8/layout/default"/>
    <dgm:cxn modelId="{2E12D3E9-8B5C-4616-9718-445B5715EC04}" type="presParOf" srcId="{0CA26045-F0C8-41F9-AC4B-BE1267B1789D}" destId="{D3CEE8AE-F55A-484B-B34E-2E6B8F558A42}" srcOrd="2" destOrd="0" presId="urn:microsoft.com/office/officeart/2005/8/layout/default"/>
    <dgm:cxn modelId="{7EEDAF30-AD58-494E-B31A-046273325398}" type="presParOf" srcId="{0CA26045-F0C8-41F9-AC4B-BE1267B1789D}" destId="{78C9D17C-29AD-45AA-BFE1-C01DC5567B7A}" srcOrd="3" destOrd="0" presId="urn:microsoft.com/office/officeart/2005/8/layout/default"/>
    <dgm:cxn modelId="{0C06C66A-A869-4192-B1D1-8E8A5BC8DEED}" type="presParOf" srcId="{0CA26045-F0C8-41F9-AC4B-BE1267B1789D}" destId="{01C5CE8C-9F0E-4CDF-8438-B3A78BAA81E0}" srcOrd="4" destOrd="0" presId="urn:microsoft.com/office/officeart/2005/8/layout/default"/>
    <dgm:cxn modelId="{BA234FA9-399A-49E2-A4D0-C02F59B2A95A}" type="presParOf" srcId="{0CA26045-F0C8-41F9-AC4B-BE1267B1789D}" destId="{49B99364-FA4A-49E7-96EE-25819CB41FB3}" srcOrd="5" destOrd="0" presId="urn:microsoft.com/office/officeart/2005/8/layout/default"/>
    <dgm:cxn modelId="{6E95B3E4-D10E-4D0C-B2A8-A9B682763766}" type="presParOf" srcId="{0CA26045-F0C8-41F9-AC4B-BE1267B1789D}" destId="{0D5E1AF6-E035-4E0C-BD1A-1A75559490BA}" srcOrd="6" destOrd="0" presId="urn:microsoft.com/office/officeart/2005/8/layout/default"/>
    <dgm:cxn modelId="{0C05B8F5-3AB4-4AD1-B4F2-A44653AB9A3C}" type="presParOf" srcId="{0CA26045-F0C8-41F9-AC4B-BE1267B1789D}" destId="{8A77E9AB-1CB7-4897-8344-429B05D25FF8}" srcOrd="7" destOrd="0" presId="urn:microsoft.com/office/officeart/2005/8/layout/default"/>
    <dgm:cxn modelId="{E8756DE3-784A-4328-80B8-BEE3773F5AAC}" type="presParOf" srcId="{0CA26045-F0C8-41F9-AC4B-BE1267B1789D}" destId="{5D4B7099-02FC-4AC6-9AFA-4D7DF68C2449}" srcOrd="8" destOrd="0" presId="urn:microsoft.com/office/officeart/2005/8/layout/default"/>
    <dgm:cxn modelId="{6BD099A4-1142-4CC3-B286-0D81217A7FDF}" type="presParOf" srcId="{0CA26045-F0C8-41F9-AC4B-BE1267B1789D}" destId="{048848AD-BFE5-447D-B7D9-0FE33C9FED94}" srcOrd="9" destOrd="0" presId="urn:microsoft.com/office/officeart/2005/8/layout/default"/>
    <dgm:cxn modelId="{A6BC6745-DF6B-45BA-AA97-E00D137202B7}" type="presParOf" srcId="{0CA26045-F0C8-41F9-AC4B-BE1267B1789D}" destId="{3F028A38-0BF4-4C07-B150-DA6F98B2E7F9}" srcOrd="10" destOrd="0" presId="urn:microsoft.com/office/officeart/2005/8/layout/default"/>
    <dgm:cxn modelId="{2A31BAAB-1544-4317-BCCB-B4ADEA37C446}" type="presParOf" srcId="{0CA26045-F0C8-41F9-AC4B-BE1267B1789D}" destId="{18C4DDB2-8CDA-47E6-8489-EDE5BCBAE5F6}" srcOrd="11" destOrd="0" presId="urn:microsoft.com/office/officeart/2005/8/layout/default"/>
    <dgm:cxn modelId="{8A09DE4E-6A70-486A-A974-D7EBB3D6374A}" type="presParOf" srcId="{0CA26045-F0C8-41F9-AC4B-BE1267B1789D}" destId="{37C599C5-94C5-4D61-818E-4E3E041E9B0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89BD94-BF13-4495-9DCF-D2203A732627}" type="doc">
      <dgm:prSet loTypeId="urn:microsoft.com/office/officeart/2005/8/layout/matrix3" loCatId="matrix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17A74D4-2676-4DB8-B86B-2B77660F0290}">
      <dgm:prSet/>
      <dgm:spPr/>
      <dgm:t>
        <a:bodyPr/>
        <a:lstStyle/>
        <a:p>
          <a:r>
            <a:rPr lang="fr-FR"/>
            <a:t>Créer, c’est fabriquer des images qui donnent à penser</a:t>
          </a:r>
          <a:endParaRPr lang="en-US"/>
        </a:p>
      </dgm:t>
    </dgm:pt>
    <dgm:pt modelId="{409AA352-5051-4224-8C30-60991A61D983}" type="parTrans" cxnId="{EBFBD86D-D20D-4105-A5FC-0900F871940F}">
      <dgm:prSet/>
      <dgm:spPr/>
      <dgm:t>
        <a:bodyPr/>
        <a:lstStyle/>
        <a:p>
          <a:endParaRPr lang="en-US"/>
        </a:p>
      </dgm:t>
    </dgm:pt>
    <dgm:pt modelId="{CCEE5A72-FB1D-4CE2-BDDE-23BF3FB0D17A}" type="sibTrans" cxnId="{EBFBD86D-D20D-4105-A5FC-0900F871940F}">
      <dgm:prSet/>
      <dgm:spPr/>
      <dgm:t>
        <a:bodyPr/>
        <a:lstStyle/>
        <a:p>
          <a:endParaRPr lang="en-US"/>
        </a:p>
      </dgm:t>
    </dgm:pt>
    <dgm:pt modelId="{529A8416-A785-484B-B8E8-6634C73D8545}">
      <dgm:prSet/>
      <dgm:spPr/>
      <dgm:t>
        <a:bodyPr/>
        <a:lstStyle/>
        <a:p>
          <a:r>
            <a:rPr lang="fr-FR"/>
            <a:t>C’est organiser , agencer des signes  </a:t>
          </a:r>
          <a:endParaRPr lang="en-US"/>
        </a:p>
      </dgm:t>
    </dgm:pt>
    <dgm:pt modelId="{0E73B7A3-0644-4C6F-97AB-B5FC3BDF6B13}" type="parTrans" cxnId="{285EE4E3-460C-4331-99F7-4731DDE05FDB}">
      <dgm:prSet/>
      <dgm:spPr/>
      <dgm:t>
        <a:bodyPr/>
        <a:lstStyle/>
        <a:p>
          <a:endParaRPr lang="en-US"/>
        </a:p>
      </dgm:t>
    </dgm:pt>
    <dgm:pt modelId="{30B9206A-E880-43AB-A5F8-D055992AC0FF}" type="sibTrans" cxnId="{285EE4E3-460C-4331-99F7-4731DDE05FDB}">
      <dgm:prSet/>
      <dgm:spPr/>
      <dgm:t>
        <a:bodyPr/>
        <a:lstStyle/>
        <a:p>
          <a:endParaRPr lang="en-US"/>
        </a:p>
      </dgm:t>
    </dgm:pt>
    <dgm:pt modelId="{9CFF3C75-0392-4C5C-97A3-6F0EAE63B679}">
      <dgm:prSet/>
      <dgm:spPr/>
      <dgm:t>
        <a:bodyPr/>
        <a:lstStyle/>
        <a:p>
          <a:r>
            <a:rPr lang="fr-FR" dirty="0"/>
            <a:t>C’est prioriser la logique de la sensation sur la logique du sens </a:t>
          </a:r>
          <a:endParaRPr lang="en-US" dirty="0"/>
        </a:p>
      </dgm:t>
    </dgm:pt>
    <dgm:pt modelId="{A5B7CCA7-A053-4590-9028-1A0AC3EBEFFB}" type="parTrans" cxnId="{F3B8C26A-E25D-4E52-97D9-5CC24FCF1649}">
      <dgm:prSet/>
      <dgm:spPr/>
      <dgm:t>
        <a:bodyPr/>
        <a:lstStyle/>
        <a:p>
          <a:endParaRPr lang="en-US"/>
        </a:p>
      </dgm:t>
    </dgm:pt>
    <dgm:pt modelId="{05E7974F-9966-4E85-978D-21BB90A75FED}" type="sibTrans" cxnId="{F3B8C26A-E25D-4E52-97D9-5CC24FCF1649}">
      <dgm:prSet/>
      <dgm:spPr/>
      <dgm:t>
        <a:bodyPr/>
        <a:lstStyle/>
        <a:p>
          <a:endParaRPr lang="en-US"/>
        </a:p>
      </dgm:t>
    </dgm:pt>
    <dgm:pt modelId="{388CF983-366B-4D13-B735-F4F4E35A943E}">
      <dgm:prSet/>
      <dgm:spPr/>
      <dgm:t>
        <a:bodyPr/>
        <a:lstStyle/>
        <a:p>
          <a:r>
            <a:rPr lang="fr-FR" dirty="0"/>
            <a:t>C’est revenir à l’expérience du jeu comme espace transitionnel entre la réalité et la vie intérieure psychique </a:t>
          </a:r>
          <a:endParaRPr lang="en-US" dirty="0"/>
        </a:p>
      </dgm:t>
    </dgm:pt>
    <dgm:pt modelId="{3B8C29F3-8935-4D50-A93B-CAF5A2EB6E90}" type="parTrans" cxnId="{669350AF-8E3D-4CA1-954B-60F489336F07}">
      <dgm:prSet/>
      <dgm:spPr/>
      <dgm:t>
        <a:bodyPr/>
        <a:lstStyle/>
        <a:p>
          <a:endParaRPr lang="en-US"/>
        </a:p>
      </dgm:t>
    </dgm:pt>
    <dgm:pt modelId="{1A1D4C05-1E97-4F9A-A591-2354526FFCB4}" type="sibTrans" cxnId="{669350AF-8E3D-4CA1-954B-60F489336F07}">
      <dgm:prSet/>
      <dgm:spPr/>
      <dgm:t>
        <a:bodyPr/>
        <a:lstStyle/>
        <a:p>
          <a:endParaRPr lang="en-US"/>
        </a:p>
      </dgm:t>
    </dgm:pt>
    <dgm:pt modelId="{348B20DB-BFF3-4C8B-8433-064D833654C6}" type="pres">
      <dgm:prSet presAssocID="{9E89BD94-BF13-4495-9DCF-D2203A732627}" presName="matrix" presStyleCnt="0">
        <dgm:presLayoutVars>
          <dgm:chMax val="1"/>
          <dgm:dir/>
          <dgm:resizeHandles val="exact"/>
        </dgm:presLayoutVars>
      </dgm:prSet>
      <dgm:spPr/>
    </dgm:pt>
    <dgm:pt modelId="{58E7CEF4-6E32-4739-8BDD-76857C27350F}" type="pres">
      <dgm:prSet presAssocID="{9E89BD94-BF13-4495-9DCF-D2203A732627}" presName="diamond" presStyleLbl="bgShp" presStyleIdx="0" presStyleCnt="1"/>
      <dgm:spPr/>
    </dgm:pt>
    <dgm:pt modelId="{B3B0A6E6-EA27-4599-8FA9-224D8F8D4F2B}" type="pres">
      <dgm:prSet presAssocID="{9E89BD94-BF13-4495-9DCF-D2203A732627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BE23D27-BD5B-4141-AFD4-0F6378D63637}" type="pres">
      <dgm:prSet presAssocID="{9E89BD94-BF13-4495-9DCF-D2203A732627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1973052-4320-4684-8E39-F713DCB1DBF0}" type="pres">
      <dgm:prSet presAssocID="{9E89BD94-BF13-4495-9DCF-D2203A732627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CDBBD6F-3CBC-4203-B584-8228C6A09512}" type="pres">
      <dgm:prSet presAssocID="{9E89BD94-BF13-4495-9DCF-D2203A732627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F1C682D-99B3-4AB9-BEFA-091B386E305A}" type="presOf" srcId="{717A74D4-2676-4DB8-B86B-2B77660F0290}" destId="{B3B0A6E6-EA27-4599-8FA9-224D8F8D4F2B}" srcOrd="0" destOrd="0" presId="urn:microsoft.com/office/officeart/2005/8/layout/matrix3"/>
    <dgm:cxn modelId="{B9A59C69-4BAE-4909-8CA2-9129364111D7}" type="presOf" srcId="{388CF983-366B-4D13-B735-F4F4E35A943E}" destId="{2CDBBD6F-3CBC-4203-B584-8228C6A09512}" srcOrd="0" destOrd="0" presId="urn:microsoft.com/office/officeart/2005/8/layout/matrix3"/>
    <dgm:cxn modelId="{F3B8C26A-E25D-4E52-97D9-5CC24FCF1649}" srcId="{9E89BD94-BF13-4495-9DCF-D2203A732627}" destId="{9CFF3C75-0392-4C5C-97A3-6F0EAE63B679}" srcOrd="2" destOrd="0" parTransId="{A5B7CCA7-A053-4590-9028-1A0AC3EBEFFB}" sibTransId="{05E7974F-9966-4E85-978D-21BB90A75FED}"/>
    <dgm:cxn modelId="{EBFBD86D-D20D-4105-A5FC-0900F871940F}" srcId="{9E89BD94-BF13-4495-9DCF-D2203A732627}" destId="{717A74D4-2676-4DB8-B86B-2B77660F0290}" srcOrd="0" destOrd="0" parTransId="{409AA352-5051-4224-8C30-60991A61D983}" sibTransId="{CCEE5A72-FB1D-4CE2-BDDE-23BF3FB0D17A}"/>
    <dgm:cxn modelId="{08132451-451E-49E2-9049-38D547C8DEB9}" type="presOf" srcId="{9E89BD94-BF13-4495-9DCF-D2203A732627}" destId="{348B20DB-BFF3-4C8B-8433-064D833654C6}" srcOrd="0" destOrd="0" presId="urn:microsoft.com/office/officeart/2005/8/layout/matrix3"/>
    <dgm:cxn modelId="{56EF1B98-6174-457D-8CB7-E53B06FC22F0}" type="presOf" srcId="{9CFF3C75-0392-4C5C-97A3-6F0EAE63B679}" destId="{11973052-4320-4684-8E39-F713DCB1DBF0}" srcOrd="0" destOrd="0" presId="urn:microsoft.com/office/officeart/2005/8/layout/matrix3"/>
    <dgm:cxn modelId="{669350AF-8E3D-4CA1-954B-60F489336F07}" srcId="{9E89BD94-BF13-4495-9DCF-D2203A732627}" destId="{388CF983-366B-4D13-B735-F4F4E35A943E}" srcOrd="3" destOrd="0" parTransId="{3B8C29F3-8935-4D50-A93B-CAF5A2EB6E90}" sibTransId="{1A1D4C05-1E97-4F9A-A591-2354526FFCB4}"/>
    <dgm:cxn modelId="{285EE4E3-460C-4331-99F7-4731DDE05FDB}" srcId="{9E89BD94-BF13-4495-9DCF-D2203A732627}" destId="{529A8416-A785-484B-B8E8-6634C73D8545}" srcOrd="1" destOrd="0" parTransId="{0E73B7A3-0644-4C6F-97AB-B5FC3BDF6B13}" sibTransId="{30B9206A-E880-43AB-A5F8-D055992AC0FF}"/>
    <dgm:cxn modelId="{591E81FE-1573-4A97-970A-886CEE4B000C}" type="presOf" srcId="{529A8416-A785-484B-B8E8-6634C73D8545}" destId="{4BE23D27-BD5B-4141-AFD4-0F6378D63637}" srcOrd="0" destOrd="0" presId="urn:microsoft.com/office/officeart/2005/8/layout/matrix3"/>
    <dgm:cxn modelId="{80DEDBCD-6712-4E55-984A-DFA1668AD82D}" type="presParOf" srcId="{348B20DB-BFF3-4C8B-8433-064D833654C6}" destId="{58E7CEF4-6E32-4739-8BDD-76857C27350F}" srcOrd="0" destOrd="0" presId="urn:microsoft.com/office/officeart/2005/8/layout/matrix3"/>
    <dgm:cxn modelId="{5732886A-7E9E-43F8-B648-6657EF35D52D}" type="presParOf" srcId="{348B20DB-BFF3-4C8B-8433-064D833654C6}" destId="{B3B0A6E6-EA27-4599-8FA9-224D8F8D4F2B}" srcOrd="1" destOrd="0" presId="urn:microsoft.com/office/officeart/2005/8/layout/matrix3"/>
    <dgm:cxn modelId="{1D195CA6-0753-44ED-BA6C-9EB2875FC259}" type="presParOf" srcId="{348B20DB-BFF3-4C8B-8433-064D833654C6}" destId="{4BE23D27-BD5B-4141-AFD4-0F6378D63637}" srcOrd="2" destOrd="0" presId="urn:microsoft.com/office/officeart/2005/8/layout/matrix3"/>
    <dgm:cxn modelId="{BB7E0E05-E33A-48CE-9880-FCD3CCA47B13}" type="presParOf" srcId="{348B20DB-BFF3-4C8B-8433-064D833654C6}" destId="{11973052-4320-4684-8E39-F713DCB1DBF0}" srcOrd="3" destOrd="0" presId="urn:microsoft.com/office/officeart/2005/8/layout/matrix3"/>
    <dgm:cxn modelId="{A853AF94-6734-4A04-8178-7A106D58B3D6}" type="presParOf" srcId="{348B20DB-BFF3-4C8B-8433-064D833654C6}" destId="{2CDBBD6F-3CBC-4203-B584-8228C6A0951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867001-DA0D-4733-AA87-D7C5029A6A7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1C2A10A-75A4-421F-8469-EA69ED00FA3A}">
      <dgm:prSet phldrT="[Texte]" custT="1"/>
      <dgm:spPr/>
      <dgm:t>
        <a:bodyPr/>
        <a:lstStyle/>
        <a:p>
          <a:r>
            <a:rPr lang="fr-FR" sz="1800" dirty="0"/>
            <a:t>La création est une résistance contre les forces d’aliénation qui réifient le vivant.  </a:t>
          </a:r>
        </a:p>
      </dgm:t>
    </dgm:pt>
    <dgm:pt modelId="{95F9F2AB-CCCB-4537-9404-FA98F1A3A9BA}" type="parTrans" cxnId="{EB71E5F0-BE92-4D1B-906D-C4A8EB9E71E9}">
      <dgm:prSet/>
      <dgm:spPr/>
      <dgm:t>
        <a:bodyPr/>
        <a:lstStyle/>
        <a:p>
          <a:endParaRPr lang="fr-FR"/>
        </a:p>
      </dgm:t>
    </dgm:pt>
    <dgm:pt modelId="{43E6A7F3-B626-4BA6-ABF6-C359DB984D8A}" type="sibTrans" cxnId="{EB71E5F0-BE92-4D1B-906D-C4A8EB9E71E9}">
      <dgm:prSet/>
      <dgm:spPr/>
      <dgm:t>
        <a:bodyPr/>
        <a:lstStyle/>
        <a:p>
          <a:endParaRPr lang="fr-FR"/>
        </a:p>
      </dgm:t>
    </dgm:pt>
    <dgm:pt modelId="{EC112772-81C4-40CD-B0D3-DB90AB57FFC8}">
      <dgm:prSet custT="1"/>
      <dgm:spPr/>
      <dgm:t>
        <a:bodyPr/>
        <a:lstStyle/>
        <a:p>
          <a:r>
            <a:rPr lang="fr-FR" sz="1600" dirty="0"/>
            <a:t>La création vocale et corporelle produit un nouveau type de subjectivation qui  invite à exercer sa pensée critique. </a:t>
          </a:r>
        </a:p>
      </dgm:t>
    </dgm:pt>
    <dgm:pt modelId="{6DAEDCF2-AD00-4CD9-827A-F951A09C85EA}" type="parTrans" cxnId="{C7FE8A3A-602C-4ABB-8935-DC463F42BB09}">
      <dgm:prSet/>
      <dgm:spPr/>
      <dgm:t>
        <a:bodyPr/>
        <a:lstStyle/>
        <a:p>
          <a:endParaRPr lang="fr-FR"/>
        </a:p>
      </dgm:t>
    </dgm:pt>
    <dgm:pt modelId="{5A34DB16-B66A-4A3B-8376-13EC24E5D880}" type="sibTrans" cxnId="{C7FE8A3A-602C-4ABB-8935-DC463F42BB09}">
      <dgm:prSet/>
      <dgm:spPr/>
      <dgm:t>
        <a:bodyPr/>
        <a:lstStyle/>
        <a:p>
          <a:endParaRPr lang="fr-FR"/>
        </a:p>
      </dgm:t>
    </dgm:pt>
    <dgm:pt modelId="{7FED577C-22EF-47A4-909E-47B79A195D22}">
      <dgm:prSet custT="1"/>
      <dgm:spPr/>
      <dgm:t>
        <a:bodyPr/>
        <a:lstStyle/>
        <a:p>
          <a:r>
            <a:rPr lang="fr-FR" sz="1600" dirty="0"/>
            <a:t> Le processus créatif vient interroger les représentations habituelles et propose un autre regard sur soi, autrui et le monde </a:t>
          </a:r>
          <a:r>
            <a:rPr lang="fr-FR" sz="1800" dirty="0"/>
            <a:t>. </a:t>
          </a:r>
        </a:p>
      </dgm:t>
    </dgm:pt>
    <dgm:pt modelId="{D0434C88-7DA0-4E9F-97FF-1E6F247BF0C1}" type="parTrans" cxnId="{E9327794-6196-4F99-AA90-82EA7302CAAB}">
      <dgm:prSet/>
      <dgm:spPr/>
      <dgm:t>
        <a:bodyPr/>
        <a:lstStyle/>
        <a:p>
          <a:endParaRPr lang="fr-FR"/>
        </a:p>
      </dgm:t>
    </dgm:pt>
    <dgm:pt modelId="{877B2511-9312-4683-876E-91946679040A}" type="sibTrans" cxnId="{E9327794-6196-4F99-AA90-82EA7302CAAB}">
      <dgm:prSet/>
      <dgm:spPr/>
      <dgm:t>
        <a:bodyPr/>
        <a:lstStyle/>
        <a:p>
          <a:endParaRPr lang="fr-FR"/>
        </a:p>
      </dgm:t>
    </dgm:pt>
    <dgm:pt modelId="{3DCF20BF-EEA4-4D6F-9368-48822181E0DC}">
      <dgm:prSet custT="1"/>
      <dgm:spPr/>
      <dgm:t>
        <a:bodyPr/>
        <a:lstStyle/>
        <a:p>
          <a:r>
            <a:rPr lang="fr-FR" sz="1600" dirty="0"/>
            <a:t>Le processus créatif est une clinique de la société comme la philosophie est une médecine de l’âme humaine.</a:t>
          </a:r>
        </a:p>
      </dgm:t>
    </dgm:pt>
    <dgm:pt modelId="{D5E3B874-FB40-4B05-9961-4E46C06BF2F2}" type="parTrans" cxnId="{A15D406C-B8A4-46AF-8AB9-D8DD8888F493}">
      <dgm:prSet/>
      <dgm:spPr/>
      <dgm:t>
        <a:bodyPr/>
        <a:lstStyle/>
        <a:p>
          <a:endParaRPr lang="fr-FR"/>
        </a:p>
      </dgm:t>
    </dgm:pt>
    <dgm:pt modelId="{C13A0FA7-C1DA-4C75-B4CC-4346D300A9C3}" type="sibTrans" cxnId="{A15D406C-B8A4-46AF-8AB9-D8DD8888F493}">
      <dgm:prSet/>
      <dgm:spPr/>
      <dgm:t>
        <a:bodyPr/>
        <a:lstStyle/>
        <a:p>
          <a:endParaRPr lang="fr-FR"/>
        </a:p>
      </dgm:t>
    </dgm:pt>
    <dgm:pt modelId="{75E9ECF9-55BD-491C-906D-71DA53695666}" type="pres">
      <dgm:prSet presAssocID="{23867001-DA0D-4733-AA87-D7C5029A6A72}" presName="diagram" presStyleCnt="0">
        <dgm:presLayoutVars>
          <dgm:dir/>
          <dgm:resizeHandles val="exact"/>
        </dgm:presLayoutVars>
      </dgm:prSet>
      <dgm:spPr/>
    </dgm:pt>
    <dgm:pt modelId="{BE1282A0-0DE5-49BE-9C00-4AD67A0E0B11}" type="pres">
      <dgm:prSet presAssocID="{EC112772-81C4-40CD-B0D3-DB90AB57FFC8}" presName="node" presStyleLbl="node1" presStyleIdx="0" presStyleCnt="4" custScaleY="340703" custLinFactNeighborX="-12646" custLinFactNeighborY="80786">
        <dgm:presLayoutVars>
          <dgm:bulletEnabled val="1"/>
        </dgm:presLayoutVars>
      </dgm:prSet>
      <dgm:spPr/>
    </dgm:pt>
    <dgm:pt modelId="{EB13D537-1419-466C-B8F9-581DF82EB004}" type="pres">
      <dgm:prSet presAssocID="{5A34DB16-B66A-4A3B-8376-13EC24E5D880}" presName="sibTrans" presStyleCnt="0"/>
      <dgm:spPr/>
    </dgm:pt>
    <dgm:pt modelId="{996E9BEC-84D0-4CDE-937C-174EFD70EE8A}" type="pres">
      <dgm:prSet presAssocID="{7FED577C-22EF-47A4-909E-47B79A195D22}" presName="node" presStyleLbl="node1" presStyleIdx="1" presStyleCnt="4" custScaleY="335335" custLinFactNeighborX="-4778" custLinFactNeighborY="-1546">
        <dgm:presLayoutVars>
          <dgm:bulletEnabled val="1"/>
        </dgm:presLayoutVars>
      </dgm:prSet>
      <dgm:spPr/>
    </dgm:pt>
    <dgm:pt modelId="{332FD1A7-BAF0-41B1-94F3-6680AC1390C3}" type="pres">
      <dgm:prSet presAssocID="{877B2511-9312-4683-876E-91946679040A}" presName="sibTrans" presStyleCnt="0"/>
      <dgm:spPr/>
    </dgm:pt>
    <dgm:pt modelId="{287F5528-C007-4576-8D41-E9B0C042B0B7}" type="pres">
      <dgm:prSet presAssocID="{3DCF20BF-EEA4-4D6F-9368-48822181E0DC}" presName="node" presStyleLbl="node1" presStyleIdx="2" presStyleCnt="4" custScaleY="341061" custLinFactNeighborX="1369" custLinFactNeighborY="73041">
        <dgm:presLayoutVars>
          <dgm:bulletEnabled val="1"/>
        </dgm:presLayoutVars>
      </dgm:prSet>
      <dgm:spPr/>
    </dgm:pt>
    <dgm:pt modelId="{AE6ACB7E-97B9-4193-8FD9-AD44252ADC1C}" type="pres">
      <dgm:prSet presAssocID="{C13A0FA7-C1DA-4C75-B4CC-4346D300A9C3}" presName="sibTrans" presStyleCnt="0"/>
      <dgm:spPr/>
    </dgm:pt>
    <dgm:pt modelId="{E60ADF08-9395-48AA-9BBF-6FC262B7D757}" type="pres">
      <dgm:prSet presAssocID="{E1C2A10A-75A4-421F-8469-EA69ED00FA3A}" presName="node" presStyleLbl="node1" presStyleIdx="3" presStyleCnt="4" custScaleY="341420" custLinFactNeighborX="6497" custLinFactNeighborY="-2480">
        <dgm:presLayoutVars>
          <dgm:bulletEnabled val="1"/>
        </dgm:presLayoutVars>
      </dgm:prSet>
      <dgm:spPr/>
    </dgm:pt>
  </dgm:ptLst>
  <dgm:cxnLst>
    <dgm:cxn modelId="{C7FE8A3A-602C-4ABB-8935-DC463F42BB09}" srcId="{23867001-DA0D-4733-AA87-D7C5029A6A72}" destId="{EC112772-81C4-40CD-B0D3-DB90AB57FFC8}" srcOrd="0" destOrd="0" parTransId="{6DAEDCF2-AD00-4CD9-827A-F951A09C85EA}" sibTransId="{5A34DB16-B66A-4A3B-8376-13EC24E5D880}"/>
    <dgm:cxn modelId="{66FEEC66-224B-4950-88C7-58AA95EDE905}" type="presOf" srcId="{E1C2A10A-75A4-421F-8469-EA69ED00FA3A}" destId="{E60ADF08-9395-48AA-9BBF-6FC262B7D757}" srcOrd="0" destOrd="0" presId="urn:microsoft.com/office/officeart/2005/8/layout/default"/>
    <dgm:cxn modelId="{A15D406C-B8A4-46AF-8AB9-D8DD8888F493}" srcId="{23867001-DA0D-4733-AA87-D7C5029A6A72}" destId="{3DCF20BF-EEA4-4D6F-9368-48822181E0DC}" srcOrd="2" destOrd="0" parTransId="{D5E3B874-FB40-4B05-9961-4E46C06BF2F2}" sibTransId="{C13A0FA7-C1DA-4C75-B4CC-4346D300A9C3}"/>
    <dgm:cxn modelId="{D8E0DA57-BE4D-4DAF-9895-F1A12BF5A25D}" type="presOf" srcId="{3DCF20BF-EEA4-4D6F-9368-48822181E0DC}" destId="{287F5528-C007-4576-8D41-E9B0C042B0B7}" srcOrd="0" destOrd="0" presId="urn:microsoft.com/office/officeart/2005/8/layout/default"/>
    <dgm:cxn modelId="{03D2867F-94AE-450E-B828-85977AB07ACA}" type="presOf" srcId="{23867001-DA0D-4733-AA87-D7C5029A6A72}" destId="{75E9ECF9-55BD-491C-906D-71DA53695666}" srcOrd="0" destOrd="0" presId="urn:microsoft.com/office/officeart/2005/8/layout/default"/>
    <dgm:cxn modelId="{E9327794-6196-4F99-AA90-82EA7302CAAB}" srcId="{23867001-DA0D-4733-AA87-D7C5029A6A72}" destId="{7FED577C-22EF-47A4-909E-47B79A195D22}" srcOrd="1" destOrd="0" parTransId="{D0434C88-7DA0-4E9F-97FF-1E6F247BF0C1}" sibTransId="{877B2511-9312-4683-876E-91946679040A}"/>
    <dgm:cxn modelId="{A69F26C2-E80B-4F80-BB03-03662938A747}" type="presOf" srcId="{7FED577C-22EF-47A4-909E-47B79A195D22}" destId="{996E9BEC-84D0-4CDE-937C-174EFD70EE8A}" srcOrd="0" destOrd="0" presId="urn:microsoft.com/office/officeart/2005/8/layout/default"/>
    <dgm:cxn modelId="{47D061D8-3249-4724-99C7-0FED55EF329F}" type="presOf" srcId="{EC112772-81C4-40CD-B0D3-DB90AB57FFC8}" destId="{BE1282A0-0DE5-49BE-9C00-4AD67A0E0B11}" srcOrd="0" destOrd="0" presId="urn:microsoft.com/office/officeart/2005/8/layout/default"/>
    <dgm:cxn modelId="{EB71E5F0-BE92-4D1B-906D-C4A8EB9E71E9}" srcId="{23867001-DA0D-4733-AA87-D7C5029A6A72}" destId="{E1C2A10A-75A4-421F-8469-EA69ED00FA3A}" srcOrd="3" destOrd="0" parTransId="{95F9F2AB-CCCB-4537-9404-FA98F1A3A9BA}" sibTransId="{43E6A7F3-B626-4BA6-ABF6-C359DB984D8A}"/>
    <dgm:cxn modelId="{E52730A5-1A06-40A6-8246-9818F2498194}" type="presParOf" srcId="{75E9ECF9-55BD-491C-906D-71DA53695666}" destId="{BE1282A0-0DE5-49BE-9C00-4AD67A0E0B11}" srcOrd="0" destOrd="0" presId="urn:microsoft.com/office/officeart/2005/8/layout/default"/>
    <dgm:cxn modelId="{6A20EE4A-516E-4510-88BB-E6D20B5C319A}" type="presParOf" srcId="{75E9ECF9-55BD-491C-906D-71DA53695666}" destId="{EB13D537-1419-466C-B8F9-581DF82EB004}" srcOrd="1" destOrd="0" presId="urn:microsoft.com/office/officeart/2005/8/layout/default"/>
    <dgm:cxn modelId="{400934F5-C07F-4C0B-86B4-A330A61A68F8}" type="presParOf" srcId="{75E9ECF9-55BD-491C-906D-71DA53695666}" destId="{996E9BEC-84D0-4CDE-937C-174EFD70EE8A}" srcOrd="2" destOrd="0" presId="urn:microsoft.com/office/officeart/2005/8/layout/default"/>
    <dgm:cxn modelId="{53DB9E6F-266F-484F-BDE5-1E910BD4FCD5}" type="presParOf" srcId="{75E9ECF9-55BD-491C-906D-71DA53695666}" destId="{332FD1A7-BAF0-41B1-94F3-6680AC1390C3}" srcOrd="3" destOrd="0" presId="urn:microsoft.com/office/officeart/2005/8/layout/default"/>
    <dgm:cxn modelId="{EAED2EB7-F185-47B7-8F27-718E4441EBA2}" type="presParOf" srcId="{75E9ECF9-55BD-491C-906D-71DA53695666}" destId="{287F5528-C007-4576-8D41-E9B0C042B0B7}" srcOrd="4" destOrd="0" presId="urn:microsoft.com/office/officeart/2005/8/layout/default"/>
    <dgm:cxn modelId="{77772BB7-427F-4F46-A2B3-F0E463DDE47E}" type="presParOf" srcId="{75E9ECF9-55BD-491C-906D-71DA53695666}" destId="{AE6ACB7E-97B9-4193-8FD9-AD44252ADC1C}" srcOrd="5" destOrd="0" presId="urn:microsoft.com/office/officeart/2005/8/layout/default"/>
    <dgm:cxn modelId="{8D0823B6-4600-4712-8B44-D2165D9ABD5C}" type="presParOf" srcId="{75E9ECF9-55BD-491C-906D-71DA53695666}" destId="{E60ADF08-9395-48AA-9BBF-6FC262B7D75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DF361F-7C7C-49B8-9FD5-7F144FD633C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CAFE8BB-97AC-44F2-AD9A-A19EC941F745}">
      <dgm:prSet/>
      <dgm:spPr/>
      <dgm:t>
        <a:bodyPr/>
        <a:lstStyle/>
        <a:p>
          <a:r>
            <a:rPr lang="fr-FR" dirty="0"/>
            <a:t>La pratique artistique créative collective devient une éthique car elle oblige à la collaboration, à la solidarité, à la tolérance et à la bienveillance  pour pouvoir réaliser une  œuvre commune</a:t>
          </a:r>
        </a:p>
      </dgm:t>
    </dgm:pt>
    <dgm:pt modelId="{7072D43E-A5E6-4E61-8EF8-BD5E7E98369F}" type="parTrans" cxnId="{39487E06-B56D-4303-AAFB-9D83EA5C22EE}">
      <dgm:prSet/>
      <dgm:spPr/>
      <dgm:t>
        <a:bodyPr/>
        <a:lstStyle/>
        <a:p>
          <a:endParaRPr lang="fr-FR"/>
        </a:p>
      </dgm:t>
    </dgm:pt>
    <dgm:pt modelId="{6653ABC2-5A72-45EF-84C7-49BF6D5E0B1C}" type="sibTrans" cxnId="{39487E06-B56D-4303-AAFB-9D83EA5C22EE}">
      <dgm:prSet/>
      <dgm:spPr/>
      <dgm:t>
        <a:bodyPr/>
        <a:lstStyle/>
        <a:p>
          <a:endParaRPr lang="fr-FR"/>
        </a:p>
      </dgm:t>
    </dgm:pt>
    <dgm:pt modelId="{A6BBC8DB-5ED5-4D4D-80A5-AEE9139244C5}">
      <dgm:prSet/>
      <dgm:spPr/>
      <dgm:t>
        <a:bodyPr/>
        <a:lstStyle/>
        <a:p>
          <a:r>
            <a:rPr lang="fr-FR" dirty="0"/>
            <a:t>L’ attention  devient une vertu car elle  permet de mieux comprendre autrui</a:t>
          </a:r>
        </a:p>
        <a:p>
          <a:endParaRPr lang="fr-FR" dirty="0"/>
        </a:p>
      </dgm:t>
    </dgm:pt>
    <dgm:pt modelId="{6EDDD5D3-2785-4B61-8C55-A5FF2E97CE0C}" type="parTrans" cxnId="{8A399790-19D2-427B-9C43-DAE5B8479FE5}">
      <dgm:prSet/>
      <dgm:spPr/>
      <dgm:t>
        <a:bodyPr/>
        <a:lstStyle/>
        <a:p>
          <a:endParaRPr lang="fr-FR"/>
        </a:p>
      </dgm:t>
    </dgm:pt>
    <dgm:pt modelId="{CAFE66D1-4145-45D9-A176-0EC7BE26F6C6}" type="sibTrans" cxnId="{8A399790-19D2-427B-9C43-DAE5B8479FE5}">
      <dgm:prSet/>
      <dgm:spPr/>
      <dgm:t>
        <a:bodyPr/>
        <a:lstStyle/>
        <a:p>
          <a:endParaRPr lang="fr-FR"/>
        </a:p>
      </dgm:t>
    </dgm:pt>
    <dgm:pt modelId="{39D8F511-C004-49AA-9CC6-86722D39BB6C}">
      <dgm:prSet/>
      <dgm:spPr/>
      <dgm:t>
        <a:bodyPr/>
        <a:lstStyle/>
        <a:p>
          <a:r>
            <a:rPr lang="fr-FR"/>
            <a:t>Penser de façon sensible permet d’accéder à une congruence entre ce que l’on ressent,  ce que l’on pense  et ce que l’on fait . </a:t>
          </a:r>
        </a:p>
      </dgm:t>
    </dgm:pt>
    <dgm:pt modelId="{B182BB1D-BA78-4A74-B660-3422E267307A}" type="parTrans" cxnId="{E0BD74B1-8293-451B-B12E-F8B02C50733C}">
      <dgm:prSet/>
      <dgm:spPr/>
      <dgm:t>
        <a:bodyPr/>
        <a:lstStyle/>
        <a:p>
          <a:endParaRPr lang="fr-FR"/>
        </a:p>
      </dgm:t>
    </dgm:pt>
    <dgm:pt modelId="{71C3A8A2-8256-4C52-8372-73E9FE882D80}" type="sibTrans" cxnId="{E0BD74B1-8293-451B-B12E-F8B02C50733C}">
      <dgm:prSet/>
      <dgm:spPr/>
      <dgm:t>
        <a:bodyPr/>
        <a:lstStyle/>
        <a:p>
          <a:endParaRPr lang="fr-FR"/>
        </a:p>
      </dgm:t>
    </dgm:pt>
    <dgm:pt modelId="{358A08CB-6D24-40F9-BD6C-540D5A552288}">
      <dgm:prSet/>
      <dgm:spPr/>
      <dgm:t>
        <a:bodyPr/>
        <a:lstStyle/>
        <a:p>
          <a:r>
            <a:rPr lang="fr-FR" dirty="0"/>
            <a:t>La pratique artistique créative éveille en chaque individu une force existentielle qui vivifie le vivre ensemble</a:t>
          </a:r>
        </a:p>
      </dgm:t>
    </dgm:pt>
    <dgm:pt modelId="{99B5B58D-E9DD-46E6-858F-CE5440A81B4E}" type="parTrans" cxnId="{71087585-FDE8-4561-ADE0-235039AFD4F6}">
      <dgm:prSet/>
      <dgm:spPr/>
      <dgm:t>
        <a:bodyPr/>
        <a:lstStyle/>
        <a:p>
          <a:endParaRPr lang="fr-FR"/>
        </a:p>
      </dgm:t>
    </dgm:pt>
    <dgm:pt modelId="{F71DB4AE-650F-4BF9-8152-376891A988D3}" type="sibTrans" cxnId="{71087585-FDE8-4561-ADE0-235039AFD4F6}">
      <dgm:prSet/>
      <dgm:spPr/>
      <dgm:t>
        <a:bodyPr/>
        <a:lstStyle/>
        <a:p>
          <a:endParaRPr lang="fr-FR"/>
        </a:p>
      </dgm:t>
    </dgm:pt>
    <dgm:pt modelId="{F55DA0CA-ECEC-4999-B199-74916619B728}">
      <dgm:prSet/>
      <dgm:spPr/>
      <dgm:t>
        <a:bodyPr/>
        <a:lstStyle/>
        <a:p>
          <a:r>
            <a:rPr lang="fr-FR" dirty="0"/>
            <a:t>Développer l’écoute et l’attention écouter comme socle d’une éthique  ériger u fondée sur la réciprocité et la vulnérabilité </a:t>
          </a:r>
        </a:p>
      </dgm:t>
    </dgm:pt>
    <dgm:pt modelId="{D7AC0D05-AB16-4B1D-BF7D-4217AD83C21A}" type="sibTrans" cxnId="{B90CFEF0-805C-4734-AD1C-9F99C4F5F842}">
      <dgm:prSet/>
      <dgm:spPr/>
      <dgm:t>
        <a:bodyPr/>
        <a:lstStyle/>
        <a:p>
          <a:endParaRPr lang="fr-FR"/>
        </a:p>
      </dgm:t>
    </dgm:pt>
    <dgm:pt modelId="{E4552181-A2E5-4B52-8EEC-1EC498AB4ED1}" type="parTrans" cxnId="{B90CFEF0-805C-4734-AD1C-9F99C4F5F842}">
      <dgm:prSet/>
      <dgm:spPr/>
      <dgm:t>
        <a:bodyPr/>
        <a:lstStyle/>
        <a:p>
          <a:endParaRPr lang="fr-FR"/>
        </a:p>
      </dgm:t>
    </dgm:pt>
    <dgm:pt modelId="{ED090EBC-2685-4993-AE15-588B431EB544}" type="pres">
      <dgm:prSet presAssocID="{1CDF361F-7C7C-49B8-9FD5-7F144FD633C1}" presName="diagram" presStyleCnt="0">
        <dgm:presLayoutVars>
          <dgm:dir/>
          <dgm:resizeHandles val="exact"/>
        </dgm:presLayoutVars>
      </dgm:prSet>
      <dgm:spPr/>
    </dgm:pt>
    <dgm:pt modelId="{9035477F-A061-4DF8-A7AE-32F55EF7267E}" type="pres">
      <dgm:prSet presAssocID="{CCAFE8BB-97AC-44F2-AD9A-A19EC941F745}" presName="node" presStyleLbl="node1" presStyleIdx="0" presStyleCnt="5">
        <dgm:presLayoutVars>
          <dgm:bulletEnabled val="1"/>
        </dgm:presLayoutVars>
      </dgm:prSet>
      <dgm:spPr/>
    </dgm:pt>
    <dgm:pt modelId="{3B700D7A-120E-4E34-9658-3CF1D7D4C512}" type="pres">
      <dgm:prSet presAssocID="{6653ABC2-5A72-45EF-84C7-49BF6D5E0B1C}" presName="sibTrans" presStyleCnt="0"/>
      <dgm:spPr/>
    </dgm:pt>
    <dgm:pt modelId="{67CE7D9D-CC35-4AD6-81E6-7CED8925A821}" type="pres">
      <dgm:prSet presAssocID="{A6BBC8DB-5ED5-4D4D-80A5-AEE9139244C5}" presName="node" presStyleLbl="node1" presStyleIdx="1" presStyleCnt="5">
        <dgm:presLayoutVars>
          <dgm:bulletEnabled val="1"/>
        </dgm:presLayoutVars>
      </dgm:prSet>
      <dgm:spPr/>
    </dgm:pt>
    <dgm:pt modelId="{10E29D7A-3B24-4692-9487-55413DCD7153}" type="pres">
      <dgm:prSet presAssocID="{CAFE66D1-4145-45D9-A176-0EC7BE26F6C6}" presName="sibTrans" presStyleCnt="0"/>
      <dgm:spPr/>
    </dgm:pt>
    <dgm:pt modelId="{6E6A9303-6501-45C0-A6C4-4F1AAEEE3788}" type="pres">
      <dgm:prSet presAssocID="{39D8F511-C004-49AA-9CC6-86722D39BB6C}" presName="node" presStyleLbl="node1" presStyleIdx="2" presStyleCnt="5">
        <dgm:presLayoutVars>
          <dgm:bulletEnabled val="1"/>
        </dgm:presLayoutVars>
      </dgm:prSet>
      <dgm:spPr/>
    </dgm:pt>
    <dgm:pt modelId="{EA6E0C87-3AFF-4ADC-A625-A025402BEDC0}" type="pres">
      <dgm:prSet presAssocID="{71C3A8A2-8256-4C52-8372-73E9FE882D80}" presName="sibTrans" presStyleCnt="0"/>
      <dgm:spPr/>
    </dgm:pt>
    <dgm:pt modelId="{2FFFCA2C-D697-4654-9444-EB9712F87984}" type="pres">
      <dgm:prSet presAssocID="{358A08CB-6D24-40F9-BD6C-540D5A552288}" presName="node" presStyleLbl="node1" presStyleIdx="3" presStyleCnt="5">
        <dgm:presLayoutVars>
          <dgm:bulletEnabled val="1"/>
        </dgm:presLayoutVars>
      </dgm:prSet>
      <dgm:spPr/>
    </dgm:pt>
    <dgm:pt modelId="{115EAECF-5FAE-4CD1-A001-5E5053D156F9}" type="pres">
      <dgm:prSet presAssocID="{F71DB4AE-650F-4BF9-8152-376891A988D3}" presName="sibTrans" presStyleCnt="0"/>
      <dgm:spPr/>
    </dgm:pt>
    <dgm:pt modelId="{2BDF4629-EB00-41A4-9119-6902C503FD8F}" type="pres">
      <dgm:prSet presAssocID="{F55DA0CA-ECEC-4999-B199-74916619B728}" presName="node" presStyleLbl="node1" presStyleIdx="4" presStyleCnt="5">
        <dgm:presLayoutVars>
          <dgm:bulletEnabled val="1"/>
        </dgm:presLayoutVars>
      </dgm:prSet>
      <dgm:spPr/>
    </dgm:pt>
  </dgm:ptLst>
  <dgm:cxnLst>
    <dgm:cxn modelId="{39487E06-B56D-4303-AAFB-9D83EA5C22EE}" srcId="{1CDF361F-7C7C-49B8-9FD5-7F144FD633C1}" destId="{CCAFE8BB-97AC-44F2-AD9A-A19EC941F745}" srcOrd="0" destOrd="0" parTransId="{7072D43E-A5E6-4E61-8EF8-BD5E7E98369F}" sibTransId="{6653ABC2-5A72-45EF-84C7-49BF6D5E0B1C}"/>
    <dgm:cxn modelId="{6EE49807-A4FC-4960-B183-65359F4C581F}" type="presOf" srcId="{39D8F511-C004-49AA-9CC6-86722D39BB6C}" destId="{6E6A9303-6501-45C0-A6C4-4F1AAEEE3788}" srcOrd="0" destOrd="0" presId="urn:microsoft.com/office/officeart/2005/8/layout/default"/>
    <dgm:cxn modelId="{7E61B016-32BA-459C-8860-39E8EEAF68FA}" type="presOf" srcId="{F55DA0CA-ECEC-4999-B199-74916619B728}" destId="{2BDF4629-EB00-41A4-9119-6902C503FD8F}" srcOrd="0" destOrd="0" presId="urn:microsoft.com/office/officeart/2005/8/layout/default"/>
    <dgm:cxn modelId="{25411464-84EF-45CE-BD7C-CC9E6AD15DA5}" type="presOf" srcId="{358A08CB-6D24-40F9-BD6C-540D5A552288}" destId="{2FFFCA2C-D697-4654-9444-EB9712F87984}" srcOrd="0" destOrd="0" presId="urn:microsoft.com/office/officeart/2005/8/layout/default"/>
    <dgm:cxn modelId="{780FC847-CC2C-4330-9B40-42768601DA16}" type="presOf" srcId="{A6BBC8DB-5ED5-4D4D-80A5-AEE9139244C5}" destId="{67CE7D9D-CC35-4AD6-81E6-7CED8925A821}" srcOrd="0" destOrd="0" presId="urn:microsoft.com/office/officeart/2005/8/layout/default"/>
    <dgm:cxn modelId="{03FB0E85-F4BC-45BD-9E30-E13E1874B846}" type="presOf" srcId="{1CDF361F-7C7C-49B8-9FD5-7F144FD633C1}" destId="{ED090EBC-2685-4993-AE15-588B431EB544}" srcOrd="0" destOrd="0" presId="urn:microsoft.com/office/officeart/2005/8/layout/default"/>
    <dgm:cxn modelId="{71087585-FDE8-4561-ADE0-235039AFD4F6}" srcId="{1CDF361F-7C7C-49B8-9FD5-7F144FD633C1}" destId="{358A08CB-6D24-40F9-BD6C-540D5A552288}" srcOrd="3" destOrd="0" parTransId="{99B5B58D-E9DD-46E6-858F-CE5440A81B4E}" sibTransId="{F71DB4AE-650F-4BF9-8152-376891A988D3}"/>
    <dgm:cxn modelId="{8A399790-19D2-427B-9C43-DAE5B8479FE5}" srcId="{1CDF361F-7C7C-49B8-9FD5-7F144FD633C1}" destId="{A6BBC8DB-5ED5-4D4D-80A5-AEE9139244C5}" srcOrd="1" destOrd="0" parTransId="{6EDDD5D3-2785-4B61-8C55-A5FF2E97CE0C}" sibTransId="{CAFE66D1-4145-45D9-A176-0EC7BE26F6C6}"/>
    <dgm:cxn modelId="{C554DF99-11D9-4ED6-AD22-F9156A895FCD}" type="presOf" srcId="{CCAFE8BB-97AC-44F2-AD9A-A19EC941F745}" destId="{9035477F-A061-4DF8-A7AE-32F55EF7267E}" srcOrd="0" destOrd="0" presId="urn:microsoft.com/office/officeart/2005/8/layout/default"/>
    <dgm:cxn modelId="{E0BD74B1-8293-451B-B12E-F8B02C50733C}" srcId="{1CDF361F-7C7C-49B8-9FD5-7F144FD633C1}" destId="{39D8F511-C004-49AA-9CC6-86722D39BB6C}" srcOrd="2" destOrd="0" parTransId="{B182BB1D-BA78-4A74-B660-3422E267307A}" sibTransId="{71C3A8A2-8256-4C52-8372-73E9FE882D80}"/>
    <dgm:cxn modelId="{B90CFEF0-805C-4734-AD1C-9F99C4F5F842}" srcId="{1CDF361F-7C7C-49B8-9FD5-7F144FD633C1}" destId="{F55DA0CA-ECEC-4999-B199-74916619B728}" srcOrd="4" destOrd="0" parTransId="{E4552181-A2E5-4B52-8EEC-1EC498AB4ED1}" sibTransId="{D7AC0D05-AB16-4B1D-BF7D-4217AD83C21A}"/>
    <dgm:cxn modelId="{0159ABA0-CCF9-4E20-814D-C4408EED38E6}" type="presParOf" srcId="{ED090EBC-2685-4993-AE15-588B431EB544}" destId="{9035477F-A061-4DF8-A7AE-32F55EF7267E}" srcOrd="0" destOrd="0" presId="urn:microsoft.com/office/officeart/2005/8/layout/default"/>
    <dgm:cxn modelId="{BF343061-BBCC-4D25-AFC1-61F1DDC0AE2D}" type="presParOf" srcId="{ED090EBC-2685-4993-AE15-588B431EB544}" destId="{3B700D7A-120E-4E34-9658-3CF1D7D4C512}" srcOrd="1" destOrd="0" presId="urn:microsoft.com/office/officeart/2005/8/layout/default"/>
    <dgm:cxn modelId="{883CA559-37DF-4CAB-89A8-79625A5948E1}" type="presParOf" srcId="{ED090EBC-2685-4993-AE15-588B431EB544}" destId="{67CE7D9D-CC35-4AD6-81E6-7CED8925A821}" srcOrd="2" destOrd="0" presId="urn:microsoft.com/office/officeart/2005/8/layout/default"/>
    <dgm:cxn modelId="{716D7A2D-AC58-42D0-8076-EC381C3826EE}" type="presParOf" srcId="{ED090EBC-2685-4993-AE15-588B431EB544}" destId="{10E29D7A-3B24-4692-9487-55413DCD7153}" srcOrd="3" destOrd="0" presId="urn:microsoft.com/office/officeart/2005/8/layout/default"/>
    <dgm:cxn modelId="{156AEEDA-F06C-40C9-8040-E6AFAFAB6FF0}" type="presParOf" srcId="{ED090EBC-2685-4993-AE15-588B431EB544}" destId="{6E6A9303-6501-45C0-A6C4-4F1AAEEE3788}" srcOrd="4" destOrd="0" presId="urn:microsoft.com/office/officeart/2005/8/layout/default"/>
    <dgm:cxn modelId="{5C8500E3-C3E7-4652-8821-23127CFCC567}" type="presParOf" srcId="{ED090EBC-2685-4993-AE15-588B431EB544}" destId="{EA6E0C87-3AFF-4ADC-A625-A025402BEDC0}" srcOrd="5" destOrd="0" presId="urn:microsoft.com/office/officeart/2005/8/layout/default"/>
    <dgm:cxn modelId="{7AD102EA-9E01-4B1D-8E35-33C442CCECA3}" type="presParOf" srcId="{ED090EBC-2685-4993-AE15-588B431EB544}" destId="{2FFFCA2C-D697-4654-9444-EB9712F87984}" srcOrd="6" destOrd="0" presId="urn:microsoft.com/office/officeart/2005/8/layout/default"/>
    <dgm:cxn modelId="{94DE9217-4CDA-4DE9-89FA-B9300E6C5A7A}" type="presParOf" srcId="{ED090EBC-2685-4993-AE15-588B431EB544}" destId="{115EAECF-5FAE-4CD1-A001-5E5053D156F9}" srcOrd="7" destOrd="0" presId="urn:microsoft.com/office/officeart/2005/8/layout/default"/>
    <dgm:cxn modelId="{86611FF9-AF77-40F6-AB76-D83D93DAB99E}" type="presParOf" srcId="{ED090EBC-2685-4993-AE15-588B431EB544}" destId="{2BDF4629-EB00-41A4-9119-6902C503FD8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409B0-3D2B-4F5B-BE09-5A750ACC6569}">
      <dsp:nvSpPr>
        <dsp:cNvPr id="0" name=""/>
        <dsp:cNvSpPr/>
      </dsp:nvSpPr>
      <dsp:spPr>
        <a:xfrm>
          <a:off x="59037" y="665"/>
          <a:ext cx="2449926" cy="14699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Pour commencer les enfants assis en cercle autour d’une mappemonde reprennent en chœur une ritournelle </a:t>
          </a:r>
          <a:r>
            <a:rPr lang="fr-FR" sz="1400" kern="1200" dirty="0"/>
            <a:t>gestuelle</a:t>
          </a:r>
          <a:r>
            <a:rPr lang="fr-FR" sz="1200" kern="1200" dirty="0"/>
            <a:t> pour « penser comme  « tous les habitants de la planète du pôle Nord au Pôle Sud »  </a:t>
          </a:r>
          <a:endParaRPr lang="en-US" sz="1200" kern="1200" dirty="0"/>
        </a:p>
      </dsp:txBody>
      <dsp:txXfrm>
        <a:off x="59037" y="665"/>
        <a:ext cx="2449926" cy="1469956"/>
      </dsp:txXfrm>
    </dsp:sp>
    <dsp:sp modelId="{9AD7057B-0E34-4B9A-8D46-DA463F25365E}">
      <dsp:nvSpPr>
        <dsp:cNvPr id="0" name=""/>
        <dsp:cNvSpPr/>
      </dsp:nvSpPr>
      <dsp:spPr>
        <a:xfrm>
          <a:off x="2753956" y="665"/>
          <a:ext cx="2449926" cy="14699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Le déroulement d’un atelier diffère d’une séance à l’autre selon la question  abordée. </a:t>
          </a:r>
          <a:endParaRPr lang="en-US" sz="1100" kern="1200" dirty="0"/>
        </a:p>
      </dsp:txBody>
      <dsp:txXfrm>
        <a:off x="2753956" y="665"/>
        <a:ext cx="2449926" cy="1469956"/>
      </dsp:txXfrm>
    </dsp:sp>
    <dsp:sp modelId="{0D8E6B02-487E-465D-AAF2-4AD11E3A131C}">
      <dsp:nvSpPr>
        <dsp:cNvPr id="0" name=""/>
        <dsp:cNvSpPr/>
      </dsp:nvSpPr>
      <dsp:spPr>
        <a:xfrm>
          <a:off x="5448876" y="665"/>
          <a:ext cx="2449926" cy="14699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L’atelier peut s’articuler autour  d’une discussion à visée philosophique à partir d’un mot ou d’une question, d’une lecture, d’une écoute de chanson,   d’une création vocale ou corporelle collective à partir d’une idée ou d’un mot. </a:t>
          </a:r>
          <a:endParaRPr lang="en-US" sz="1100" kern="1200"/>
        </a:p>
      </dsp:txBody>
      <dsp:txXfrm>
        <a:off x="5448876" y="665"/>
        <a:ext cx="2449926" cy="1469956"/>
      </dsp:txXfrm>
    </dsp:sp>
    <dsp:sp modelId="{62409241-FBA3-4288-94AA-DFE543B48A42}">
      <dsp:nvSpPr>
        <dsp:cNvPr id="0" name=""/>
        <dsp:cNvSpPr/>
      </dsp:nvSpPr>
      <dsp:spPr>
        <a:xfrm>
          <a:off x="8143795" y="665"/>
          <a:ext cx="2449926" cy="14699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Le temps de discussion à visée philosophique peut- être entrecoupé par des moments d’expression vocale et corporelle. </a:t>
          </a:r>
          <a:endParaRPr lang="en-US" sz="1100" kern="1200" dirty="0"/>
        </a:p>
      </dsp:txBody>
      <dsp:txXfrm>
        <a:off x="8143795" y="665"/>
        <a:ext cx="2449926" cy="1469956"/>
      </dsp:txXfrm>
    </dsp:sp>
    <dsp:sp modelId="{A2AEEA29-E7B3-4BFB-8F06-D5211C61AE5C}">
      <dsp:nvSpPr>
        <dsp:cNvPr id="0" name=""/>
        <dsp:cNvSpPr/>
      </dsp:nvSpPr>
      <dsp:spPr>
        <a:xfrm>
          <a:off x="59037" y="1715613"/>
          <a:ext cx="2449926" cy="1469956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La proposition de jeux vocaux et corporels vient stimuler et enrichir  la pensée créative des enfants ainsi que leurs compétences artistiques.  </a:t>
          </a:r>
          <a:endParaRPr lang="en-US" sz="1100" kern="1200" dirty="0"/>
        </a:p>
      </dsp:txBody>
      <dsp:txXfrm>
        <a:off x="59037" y="1715613"/>
        <a:ext cx="2449926" cy="1469956"/>
      </dsp:txXfrm>
    </dsp:sp>
    <dsp:sp modelId="{F089A112-F0FC-4BDE-8AE3-D453C297D5CD}">
      <dsp:nvSpPr>
        <dsp:cNvPr id="0" name=""/>
        <dsp:cNvSpPr/>
      </dsp:nvSpPr>
      <dsp:spPr>
        <a:xfrm>
          <a:off x="2753956" y="1715613"/>
          <a:ext cx="2449926" cy="1469956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Le temps de création collective est l’axe majeur de la méthodologie . Chaque création est restituée au reste du groupe qui est invité à porter un jugement sur la production artistique. </a:t>
          </a:r>
          <a:endParaRPr lang="en-US" sz="1100" kern="1200" dirty="0"/>
        </a:p>
      </dsp:txBody>
      <dsp:txXfrm>
        <a:off x="2753956" y="1715613"/>
        <a:ext cx="2449926" cy="1469956"/>
      </dsp:txXfrm>
    </dsp:sp>
    <dsp:sp modelId="{17CCCC25-7092-4406-ADE4-925A3F47EF9B}">
      <dsp:nvSpPr>
        <dsp:cNvPr id="0" name=""/>
        <dsp:cNvSpPr/>
      </dsp:nvSpPr>
      <dsp:spPr>
        <a:xfrm>
          <a:off x="5448876" y="1715613"/>
          <a:ext cx="2449926" cy="1469956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La séance peut se décliner aussi autour d’un chant collectif-</a:t>
          </a:r>
          <a:endParaRPr lang="en-US" sz="1100" kern="1200" dirty="0"/>
        </a:p>
      </dsp:txBody>
      <dsp:txXfrm>
        <a:off x="5448876" y="1715613"/>
        <a:ext cx="2449926" cy="1469956"/>
      </dsp:txXfrm>
    </dsp:sp>
    <dsp:sp modelId="{F5D371C9-45EB-4316-A4C7-A4A45B2C7885}">
      <dsp:nvSpPr>
        <dsp:cNvPr id="0" name=""/>
        <dsp:cNvSpPr/>
      </dsp:nvSpPr>
      <dsp:spPr>
        <a:xfrm>
          <a:off x="8143795" y="1715613"/>
          <a:ext cx="2449926" cy="1469956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L’improvisation corporelle occupe une place primordiale dans le dispositif. </a:t>
          </a:r>
          <a:endParaRPr lang="en-US" sz="1100" kern="1200"/>
        </a:p>
      </dsp:txBody>
      <dsp:txXfrm>
        <a:off x="8143795" y="1715613"/>
        <a:ext cx="2449926" cy="1469956"/>
      </dsp:txXfrm>
    </dsp:sp>
    <dsp:sp modelId="{02CCE008-0FF5-44D7-8688-CD43F37F81E2}">
      <dsp:nvSpPr>
        <dsp:cNvPr id="0" name=""/>
        <dsp:cNvSpPr/>
      </dsp:nvSpPr>
      <dsp:spPr>
        <a:xfrm>
          <a:off x="4101416" y="3430562"/>
          <a:ext cx="2449926" cy="14699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Un temps de dessin conclut la séance sur un cahier qui permet de faire le lien d’une séance à l’autre. </a:t>
          </a:r>
          <a:endParaRPr lang="en-US" sz="1100" kern="1200" dirty="0"/>
        </a:p>
      </dsp:txBody>
      <dsp:txXfrm>
        <a:off x="4101416" y="3430562"/>
        <a:ext cx="2449926" cy="1469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D7091-4570-4D26-AC7F-FBDAACDC9445}">
      <dsp:nvSpPr>
        <dsp:cNvPr id="0" name=""/>
        <dsp:cNvSpPr/>
      </dsp:nvSpPr>
      <dsp:spPr>
        <a:xfrm>
          <a:off x="0" y="286750"/>
          <a:ext cx="3328987" cy="1997392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Atelier hors temps scolaire hebdomadaires  de 6 à 8 ans / 9 à 11 ans / 12 à 15 ans au sein de l’Ecole de musique et de danse de la ville de Bezons . </a:t>
          </a:r>
          <a:endParaRPr lang="en-US" sz="1800" kern="1200" dirty="0"/>
        </a:p>
      </dsp:txBody>
      <dsp:txXfrm>
        <a:off x="0" y="286750"/>
        <a:ext cx="3328987" cy="1997392"/>
      </dsp:txXfrm>
    </dsp:sp>
    <dsp:sp modelId="{F17B1A10-438E-4F82-ADB7-34D8F676F046}">
      <dsp:nvSpPr>
        <dsp:cNvPr id="0" name=""/>
        <dsp:cNvSpPr/>
      </dsp:nvSpPr>
      <dsp:spPr>
        <a:xfrm>
          <a:off x="3661886" y="286750"/>
          <a:ext cx="3328987" cy="1997392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Atelier intergénérationnel de 3 à 87 ans </a:t>
          </a:r>
          <a:endParaRPr lang="en-US" sz="1800" kern="1200" dirty="0"/>
        </a:p>
      </dsp:txBody>
      <dsp:txXfrm>
        <a:off x="3661886" y="286750"/>
        <a:ext cx="3328987" cy="1997392"/>
      </dsp:txXfrm>
    </dsp:sp>
    <dsp:sp modelId="{9268B6F2-458F-4C6B-8B02-8C65FD18C285}">
      <dsp:nvSpPr>
        <dsp:cNvPr id="0" name=""/>
        <dsp:cNvSpPr/>
      </dsp:nvSpPr>
      <dsp:spPr>
        <a:xfrm>
          <a:off x="7323772" y="286750"/>
          <a:ext cx="3328987" cy="1997392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Atelier en milieu scolaire toutes les classes en école élémentaire </a:t>
          </a:r>
          <a:endParaRPr lang="en-US" sz="1800" kern="1200"/>
        </a:p>
      </dsp:txBody>
      <dsp:txXfrm>
        <a:off x="7323772" y="286750"/>
        <a:ext cx="3328987" cy="1997392"/>
      </dsp:txXfrm>
    </dsp:sp>
    <dsp:sp modelId="{BBDFA0AE-8464-438B-80DE-D1008C4FD8EE}">
      <dsp:nvSpPr>
        <dsp:cNvPr id="0" name=""/>
        <dsp:cNvSpPr/>
      </dsp:nvSpPr>
      <dsp:spPr>
        <a:xfrm>
          <a:off x="0" y="2617041"/>
          <a:ext cx="3328987" cy="19973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Atelier ponctuel dans les centres sociaux, théâtre municipal , médiathèque, évènement festif municipal </a:t>
          </a:r>
          <a:endParaRPr lang="en-US" sz="1800" kern="1200" dirty="0"/>
        </a:p>
      </dsp:txBody>
      <dsp:txXfrm>
        <a:off x="0" y="2617041"/>
        <a:ext cx="3328987" cy="1997392"/>
      </dsp:txXfrm>
    </dsp:sp>
    <dsp:sp modelId="{A08E8525-D42D-45E5-A3C5-717539EAB86E}">
      <dsp:nvSpPr>
        <dsp:cNvPr id="0" name=""/>
        <dsp:cNvSpPr/>
      </dsp:nvSpPr>
      <dsp:spPr>
        <a:xfrm>
          <a:off x="3661886" y="2617041"/>
          <a:ext cx="3328987" cy="19973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L’ atelier intergénérationnel accueille 18 participants une fois tous les 15 jours . Il réunit les parents et les enfants, les tantes, et cinq participants du groupe séniors . </a:t>
          </a:r>
          <a:endParaRPr lang="en-US" sz="1800" kern="1200" dirty="0"/>
        </a:p>
      </dsp:txBody>
      <dsp:txXfrm>
        <a:off x="3661886" y="2617041"/>
        <a:ext cx="3328987" cy="1997392"/>
      </dsp:txXfrm>
    </dsp:sp>
    <dsp:sp modelId="{2A179DE5-CC64-4A6B-9492-2967C85F9CCB}">
      <dsp:nvSpPr>
        <dsp:cNvPr id="0" name=""/>
        <dsp:cNvSpPr/>
      </dsp:nvSpPr>
      <dsp:spPr>
        <a:xfrm>
          <a:off x="7323772" y="2617041"/>
          <a:ext cx="3328987" cy="19973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Une restitution en fin d’année scolaire permet de réunir tous les participants des ateliers « Art-Philo » de 3 à 90 ans soit une cinquantaine de participants; </a:t>
          </a:r>
          <a:endParaRPr lang="en-US" sz="1800" kern="1200"/>
        </a:p>
      </dsp:txBody>
      <dsp:txXfrm>
        <a:off x="7323772" y="2617041"/>
        <a:ext cx="3328987" cy="19973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FC037-280B-47AB-AADC-265CAB3EF3DB}">
      <dsp:nvSpPr>
        <dsp:cNvPr id="0" name=""/>
        <dsp:cNvSpPr/>
      </dsp:nvSpPr>
      <dsp:spPr>
        <a:xfrm>
          <a:off x="1356562" y="2282"/>
          <a:ext cx="2481135" cy="1488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Pour Gilles Deleuze, on peut penser avec des concepts, mais aussi avec des sensations » ». G. Deleuze</a:t>
          </a:r>
          <a:endParaRPr lang="en-US" sz="1200" kern="1200" dirty="0"/>
        </a:p>
      </dsp:txBody>
      <dsp:txXfrm>
        <a:off x="1356562" y="2282"/>
        <a:ext cx="2481135" cy="1488681"/>
      </dsp:txXfrm>
    </dsp:sp>
    <dsp:sp modelId="{9808EB97-3550-492D-9B74-F09D8E4AA400}">
      <dsp:nvSpPr>
        <dsp:cNvPr id="0" name=""/>
        <dsp:cNvSpPr/>
      </dsp:nvSpPr>
      <dsp:spPr>
        <a:xfrm>
          <a:off x="4085812" y="2282"/>
          <a:ext cx="2481135" cy="1488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Dans cette méthodologie, la pratique artistique créative peut être considérée comme un exercice spirituel ( dans l’esprit de la Grèce antique ).</a:t>
          </a:r>
          <a:endParaRPr lang="en-US" sz="1200" kern="1200"/>
        </a:p>
      </dsp:txBody>
      <dsp:txXfrm>
        <a:off x="4085812" y="2282"/>
        <a:ext cx="2481135" cy="1488681"/>
      </dsp:txXfrm>
    </dsp:sp>
    <dsp:sp modelId="{C658A270-BFBE-4D1E-A04F-C577884531F1}">
      <dsp:nvSpPr>
        <dsp:cNvPr id="0" name=""/>
        <dsp:cNvSpPr/>
      </dsp:nvSpPr>
      <dsp:spPr>
        <a:xfrm>
          <a:off x="6815061" y="2282"/>
          <a:ext cx="2481135" cy="1488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Elle vise à une transformation intérieure du sujet en formant son âme à travers la pratique artistique .  ( questionnement, discernement, discipline, attention, persévérance, engagement, capacité de jugement ).</a:t>
          </a:r>
          <a:endParaRPr lang="en-US" sz="1200" kern="1200" dirty="0"/>
        </a:p>
      </dsp:txBody>
      <dsp:txXfrm>
        <a:off x="6815061" y="2282"/>
        <a:ext cx="2481135" cy="1488681"/>
      </dsp:txXfrm>
    </dsp:sp>
    <dsp:sp modelId="{AFCE597C-68C8-4925-B2F9-247D41C9F768}">
      <dsp:nvSpPr>
        <dsp:cNvPr id="0" name=""/>
        <dsp:cNvSpPr/>
      </dsp:nvSpPr>
      <dsp:spPr>
        <a:xfrm>
          <a:off x="1356562" y="1739077"/>
          <a:ext cx="2481135" cy="1488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L’art est une manière de vivre qui vient se confondre avec la vie philosophique .  </a:t>
          </a:r>
          <a:endParaRPr lang="en-US" sz="1200" kern="1200"/>
        </a:p>
      </dsp:txBody>
      <dsp:txXfrm>
        <a:off x="1356562" y="1739077"/>
        <a:ext cx="2481135" cy="1488681"/>
      </dsp:txXfrm>
    </dsp:sp>
    <dsp:sp modelId="{41537F45-A11F-4D4A-A000-8E71F0A77555}">
      <dsp:nvSpPr>
        <dsp:cNvPr id="0" name=""/>
        <dsp:cNvSpPr/>
      </dsp:nvSpPr>
      <dsp:spPr>
        <a:xfrm>
          <a:off x="4085812" y="1739077"/>
          <a:ext cx="2481135" cy="1488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La création artistique suppose de pouvoir saisir les affects et les percepts pour créer des « images » qui donnent à penser. </a:t>
          </a:r>
          <a:endParaRPr lang="en-US" sz="1200" kern="1200" dirty="0"/>
        </a:p>
      </dsp:txBody>
      <dsp:txXfrm>
        <a:off x="4085812" y="1739077"/>
        <a:ext cx="2481135" cy="1488681"/>
      </dsp:txXfrm>
    </dsp:sp>
    <dsp:sp modelId="{9FE6CDC3-8787-45FC-A36C-1FF2BA40E59C}">
      <dsp:nvSpPr>
        <dsp:cNvPr id="0" name=""/>
        <dsp:cNvSpPr/>
      </dsp:nvSpPr>
      <dsp:spPr>
        <a:xfrm>
          <a:off x="6815061" y="1739077"/>
          <a:ext cx="2481135" cy="1488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L’Art devient une clinique comme la philosophie une médecine de l’âme contre la dureté de vivre : « La philosophie est un remède pour les blessures de l’âme »  ( lettre à Lucilius, 16 )</a:t>
          </a:r>
          <a:endParaRPr lang="en-US" sz="1200" kern="1200"/>
        </a:p>
      </dsp:txBody>
      <dsp:txXfrm>
        <a:off x="6815061" y="1739077"/>
        <a:ext cx="2481135" cy="1488681"/>
      </dsp:txXfrm>
    </dsp:sp>
    <dsp:sp modelId="{F2C139F9-E359-4D20-8BAC-A648D661A9F6}">
      <dsp:nvSpPr>
        <dsp:cNvPr id="0" name=""/>
        <dsp:cNvSpPr/>
      </dsp:nvSpPr>
      <dsp:spPr>
        <a:xfrm>
          <a:off x="4085812" y="3475872"/>
          <a:ext cx="2481135" cy="14886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La pratique artistique créative est une invitation à l’expérimentation,  à l’aventure existentielle </a:t>
          </a:r>
          <a:endParaRPr lang="en-US" sz="1200" kern="1200" dirty="0"/>
        </a:p>
      </dsp:txBody>
      <dsp:txXfrm>
        <a:off x="4085812" y="3475872"/>
        <a:ext cx="2481135" cy="14886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36B14-D6C5-4DC6-892F-5026790102E6}">
      <dsp:nvSpPr>
        <dsp:cNvPr id="0" name=""/>
        <dsp:cNvSpPr/>
      </dsp:nvSpPr>
      <dsp:spPr>
        <a:xfrm>
          <a:off x="3284" y="798230"/>
          <a:ext cx="2605398" cy="15632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La pratique artistique créative permet à l’enfant de ressentir et d’expérimenter  l’élan vital qui mobilise son corps et son esprit</a:t>
          </a:r>
          <a:endParaRPr lang="en-US" sz="1400" kern="1200"/>
        </a:p>
      </dsp:txBody>
      <dsp:txXfrm>
        <a:off x="3284" y="798230"/>
        <a:ext cx="2605398" cy="1563239"/>
      </dsp:txXfrm>
    </dsp:sp>
    <dsp:sp modelId="{D3CEE8AE-F55A-484B-B34E-2E6B8F558A42}">
      <dsp:nvSpPr>
        <dsp:cNvPr id="0" name=""/>
        <dsp:cNvSpPr/>
      </dsp:nvSpPr>
      <dsp:spPr>
        <a:xfrm>
          <a:off x="2869222" y="798230"/>
          <a:ext cx="2605398" cy="15632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Le processus créatif favorise l’ affirmation de la subjectivité de l’enfant . </a:t>
          </a:r>
          <a:endParaRPr lang="en-US" sz="1400" kern="1200"/>
        </a:p>
      </dsp:txBody>
      <dsp:txXfrm>
        <a:off x="2869222" y="798230"/>
        <a:ext cx="2605398" cy="1563239"/>
      </dsp:txXfrm>
    </dsp:sp>
    <dsp:sp modelId="{01C5CE8C-9F0E-4CDF-8438-B3A78BAA81E0}">
      <dsp:nvSpPr>
        <dsp:cNvPr id="0" name=""/>
        <dsp:cNvSpPr/>
      </dsp:nvSpPr>
      <dsp:spPr>
        <a:xfrm>
          <a:off x="5735160" y="798230"/>
          <a:ext cx="2605398" cy="15632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L’expérience sensible propre à l’expérience artistique renvoie à l’enfant une image de lui-même différente de celle qu’il a dans la vie quotidienne à l’école, dans la cité ou dans sa famille. </a:t>
          </a:r>
          <a:endParaRPr lang="en-US" sz="1400" kern="1200"/>
        </a:p>
      </dsp:txBody>
      <dsp:txXfrm>
        <a:off x="5735160" y="798230"/>
        <a:ext cx="2605398" cy="1563239"/>
      </dsp:txXfrm>
    </dsp:sp>
    <dsp:sp modelId="{0D5E1AF6-E035-4E0C-BD1A-1A75559490BA}">
      <dsp:nvSpPr>
        <dsp:cNvPr id="0" name=""/>
        <dsp:cNvSpPr/>
      </dsp:nvSpPr>
      <dsp:spPr>
        <a:xfrm>
          <a:off x="8601099" y="798230"/>
          <a:ext cx="2605398" cy="15632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La joie expérimentée et partagée avec ses pairs est une puissance qui libère la pensée</a:t>
          </a:r>
          <a:endParaRPr lang="en-US" sz="1400" kern="1200"/>
        </a:p>
      </dsp:txBody>
      <dsp:txXfrm>
        <a:off x="8601099" y="798230"/>
        <a:ext cx="2605398" cy="1563239"/>
      </dsp:txXfrm>
    </dsp:sp>
    <dsp:sp modelId="{5D4B7099-02FC-4AC6-9AFA-4D7DF68C2449}">
      <dsp:nvSpPr>
        <dsp:cNvPr id="0" name=""/>
        <dsp:cNvSpPr/>
      </dsp:nvSpPr>
      <dsp:spPr>
        <a:xfrm>
          <a:off x="1436253" y="2622009"/>
          <a:ext cx="2605398" cy="15632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Le jeu et la création stimulent la pensée qui se fait vivante, vibrante, résonante</a:t>
          </a:r>
          <a:endParaRPr lang="en-US" sz="1400" kern="1200"/>
        </a:p>
      </dsp:txBody>
      <dsp:txXfrm>
        <a:off x="1436253" y="2622009"/>
        <a:ext cx="2605398" cy="1563239"/>
      </dsp:txXfrm>
    </dsp:sp>
    <dsp:sp modelId="{3F028A38-0BF4-4C07-B150-DA6F98B2E7F9}">
      <dsp:nvSpPr>
        <dsp:cNvPr id="0" name=""/>
        <dsp:cNvSpPr/>
      </dsp:nvSpPr>
      <dsp:spPr>
        <a:xfrm>
          <a:off x="4302191" y="2622009"/>
          <a:ext cx="2605398" cy="15632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Créer c’est accéder à des devenirs ( animal-végétal- moléculaire-minéral) qui invitent à l’altérité </a:t>
          </a:r>
          <a:endParaRPr lang="en-US" sz="1400" kern="1200"/>
        </a:p>
      </dsp:txBody>
      <dsp:txXfrm>
        <a:off x="4302191" y="2622009"/>
        <a:ext cx="2605398" cy="1563239"/>
      </dsp:txXfrm>
    </dsp:sp>
    <dsp:sp modelId="{37C599C5-94C5-4D61-818E-4E3E041E9B01}">
      <dsp:nvSpPr>
        <dsp:cNvPr id="0" name=""/>
        <dsp:cNvSpPr/>
      </dsp:nvSpPr>
      <dsp:spPr>
        <a:xfrm>
          <a:off x="7168130" y="2622009"/>
          <a:ext cx="2605398" cy="15632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La créativité artistique collective permet aux enfants de partager une expérience commune traversée par le désir du bien commun </a:t>
          </a:r>
          <a:endParaRPr lang="en-US" sz="1400" kern="1200"/>
        </a:p>
      </dsp:txBody>
      <dsp:txXfrm>
        <a:off x="7168130" y="2622009"/>
        <a:ext cx="2605398" cy="15632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7CEF4-6E32-4739-8BDD-76857C27350F}">
      <dsp:nvSpPr>
        <dsp:cNvPr id="0" name=""/>
        <dsp:cNvSpPr/>
      </dsp:nvSpPr>
      <dsp:spPr>
        <a:xfrm>
          <a:off x="891540" y="0"/>
          <a:ext cx="4983480" cy="4983480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B0A6E6-EA27-4599-8FA9-224D8F8D4F2B}">
      <dsp:nvSpPr>
        <dsp:cNvPr id="0" name=""/>
        <dsp:cNvSpPr/>
      </dsp:nvSpPr>
      <dsp:spPr>
        <a:xfrm>
          <a:off x="1364970" y="473430"/>
          <a:ext cx="1943557" cy="194355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Créer, c’est fabriquer des images qui donnent à penser</a:t>
          </a:r>
          <a:endParaRPr lang="en-US" sz="1500" kern="1200"/>
        </a:p>
      </dsp:txBody>
      <dsp:txXfrm>
        <a:off x="1459847" y="568307"/>
        <a:ext cx="1753803" cy="1753803"/>
      </dsp:txXfrm>
    </dsp:sp>
    <dsp:sp modelId="{4BE23D27-BD5B-4141-AFD4-0F6378D63637}">
      <dsp:nvSpPr>
        <dsp:cNvPr id="0" name=""/>
        <dsp:cNvSpPr/>
      </dsp:nvSpPr>
      <dsp:spPr>
        <a:xfrm>
          <a:off x="3458032" y="473430"/>
          <a:ext cx="1943557" cy="194355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C’est organiser , agencer des signes  </a:t>
          </a:r>
          <a:endParaRPr lang="en-US" sz="1500" kern="1200"/>
        </a:p>
      </dsp:txBody>
      <dsp:txXfrm>
        <a:off x="3552909" y="568307"/>
        <a:ext cx="1753803" cy="1753803"/>
      </dsp:txXfrm>
    </dsp:sp>
    <dsp:sp modelId="{11973052-4320-4684-8E39-F713DCB1DBF0}">
      <dsp:nvSpPr>
        <dsp:cNvPr id="0" name=""/>
        <dsp:cNvSpPr/>
      </dsp:nvSpPr>
      <dsp:spPr>
        <a:xfrm>
          <a:off x="1364970" y="2566492"/>
          <a:ext cx="1943557" cy="194355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C’est prioriser la logique de la sensation sur la logique du sens </a:t>
          </a:r>
          <a:endParaRPr lang="en-US" sz="1500" kern="1200" dirty="0"/>
        </a:p>
      </dsp:txBody>
      <dsp:txXfrm>
        <a:off x="1459847" y="2661369"/>
        <a:ext cx="1753803" cy="1753803"/>
      </dsp:txXfrm>
    </dsp:sp>
    <dsp:sp modelId="{2CDBBD6F-3CBC-4203-B584-8228C6A09512}">
      <dsp:nvSpPr>
        <dsp:cNvPr id="0" name=""/>
        <dsp:cNvSpPr/>
      </dsp:nvSpPr>
      <dsp:spPr>
        <a:xfrm>
          <a:off x="3458032" y="2566492"/>
          <a:ext cx="1943557" cy="194355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C’est revenir à l’expérience du jeu comme espace transitionnel entre la réalité et la vie intérieure psychique </a:t>
          </a:r>
          <a:endParaRPr lang="en-US" sz="1500" kern="1200" dirty="0"/>
        </a:p>
      </dsp:txBody>
      <dsp:txXfrm>
        <a:off x="3552909" y="2661369"/>
        <a:ext cx="1753803" cy="17538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282A0-0DE5-49BE-9C00-4AD67A0E0B11}">
      <dsp:nvSpPr>
        <dsp:cNvPr id="0" name=""/>
        <dsp:cNvSpPr/>
      </dsp:nvSpPr>
      <dsp:spPr>
        <a:xfrm>
          <a:off x="187305" y="16118"/>
          <a:ext cx="2595562" cy="5305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La création vocale et corporelle produit un nouveau type de subjectivation qui  invite à exercer sa pensée critique. </a:t>
          </a:r>
        </a:p>
      </dsp:txBody>
      <dsp:txXfrm>
        <a:off x="187305" y="16118"/>
        <a:ext cx="2595562" cy="5305895"/>
      </dsp:txXfrm>
    </dsp:sp>
    <dsp:sp modelId="{996E9BEC-84D0-4CDE-937C-174EFD70EE8A}">
      <dsp:nvSpPr>
        <dsp:cNvPr id="0" name=""/>
        <dsp:cNvSpPr/>
      </dsp:nvSpPr>
      <dsp:spPr>
        <a:xfrm>
          <a:off x="3246643" y="25781"/>
          <a:ext cx="2595562" cy="52222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 Le processus créatif vient interroger les représentations habituelles et propose un autre regard sur soi, autrui et le monde </a:t>
          </a:r>
          <a:r>
            <a:rPr lang="fr-FR" sz="1800" kern="1200" dirty="0"/>
            <a:t>. </a:t>
          </a:r>
        </a:p>
      </dsp:txBody>
      <dsp:txXfrm>
        <a:off x="3246643" y="25781"/>
        <a:ext cx="2595562" cy="5222297"/>
      </dsp:txXfrm>
    </dsp:sp>
    <dsp:sp modelId="{287F5528-C007-4576-8D41-E9B0C042B0B7}">
      <dsp:nvSpPr>
        <dsp:cNvPr id="0" name=""/>
        <dsp:cNvSpPr/>
      </dsp:nvSpPr>
      <dsp:spPr>
        <a:xfrm>
          <a:off x="6261311" y="10543"/>
          <a:ext cx="2595562" cy="53114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Le processus créatif est une clinique de la société comme la philosophie est une médecine de l’âme humaine.</a:t>
          </a:r>
        </a:p>
      </dsp:txBody>
      <dsp:txXfrm>
        <a:off x="6261311" y="10543"/>
        <a:ext cx="2595562" cy="5311470"/>
      </dsp:txXfrm>
    </dsp:sp>
    <dsp:sp modelId="{E60ADF08-9395-48AA-9BBF-6FC262B7D757}">
      <dsp:nvSpPr>
        <dsp:cNvPr id="0" name=""/>
        <dsp:cNvSpPr/>
      </dsp:nvSpPr>
      <dsp:spPr>
        <a:xfrm>
          <a:off x="9249530" y="0"/>
          <a:ext cx="2595562" cy="5317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La création est une résistance contre les forces d’aliénation qui réifient le vivant.  </a:t>
          </a:r>
        </a:p>
      </dsp:txBody>
      <dsp:txXfrm>
        <a:off x="9249530" y="0"/>
        <a:ext cx="2595562" cy="53170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35477F-A061-4DF8-A7AE-32F55EF7267E}">
      <dsp:nvSpPr>
        <dsp:cNvPr id="0" name=""/>
        <dsp:cNvSpPr/>
      </dsp:nvSpPr>
      <dsp:spPr>
        <a:xfrm>
          <a:off x="0" y="360037"/>
          <a:ext cx="3500437" cy="21002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La pratique artistique créative collective devient une éthique car elle oblige à la collaboration, à la solidarité, à la tolérance et à la bienveillance  pour pouvoir réaliser une  œuvre commune</a:t>
          </a:r>
        </a:p>
      </dsp:txBody>
      <dsp:txXfrm>
        <a:off x="0" y="360037"/>
        <a:ext cx="3500437" cy="2100262"/>
      </dsp:txXfrm>
    </dsp:sp>
    <dsp:sp modelId="{67CE7D9D-CC35-4AD6-81E6-7CED8925A821}">
      <dsp:nvSpPr>
        <dsp:cNvPr id="0" name=""/>
        <dsp:cNvSpPr/>
      </dsp:nvSpPr>
      <dsp:spPr>
        <a:xfrm>
          <a:off x="3850481" y="360037"/>
          <a:ext cx="3500437" cy="21002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L’ attention  devient une vertu car elle  permet de mieux comprendre autrui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 dirty="0"/>
        </a:p>
      </dsp:txBody>
      <dsp:txXfrm>
        <a:off x="3850481" y="360037"/>
        <a:ext cx="3500437" cy="2100262"/>
      </dsp:txXfrm>
    </dsp:sp>
    <dsp:sp modelId="{6E6A9303-6501-45C0-A6C4-4F1AAEEE3788}">
      <dsp:nvSpPr>
        <dsp:cNvPr id="0" name=""/>
        <dsp:cNvSpPr/>
      </dsp:nvSpPr>
      <dsp:spPr>
        <a:xfrm>
          <a:off x="7700962" y="360037"/>
          <a:ext cx="3500437" cy="21002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Penser de façon sensible permet d’accéder à une congruence entre ce que l’on ressent,  ce que l’on pense  et ce que l’on fait . </a:t>
          </a:r>
        </a:p>
      </dsp:txBody>
      <dsp:txXfrm>
        <a:off x="7700962" y="360037"/>
        <a:ext cx="3500437" cy="2100262"/>
      </dsp:txXfrm>
    </dsp:sp>
    <dsp:sp modelId="{2FFFCA2C-D697-4654-9444-EB9712F87984}">
      <dsp:nvSpPr>
        <dsp:cNvPr id="0" name=""/>
        <dsp:cNvSpPr/>
      </dsp:nvSpPr>
      <dsp:spPr>
        <a:xfrm>
          <a:off x="1925240" y="2810343"/>
          <a:ext cx="3500437" cy="21002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La pratique artistique créative éveille en chaque individu une force existentielle qui vivifie le vivre ensemble</a:t>
          </a:r>
        </a:p>
      </dsp:txBody>
      <dsp:txXfrm>
        <a:off x="1925240" y="2810343"/>
        <a:ext cx="3500437" cy="2100262"/>
      </dsp:txXfrm>
    </dsp:sp>
    <dsp:sp modelId="{2BDF4629-EB00-41A4-9119-6902C503FD8F}">
      <dsp:nvSpPr>
        <dsp:cNvPr id="0" name=""/>
        <dsp:cNvSpPr/>
      </dsp:nvSpPr>
      <dsp:spPr>
        <a:xfrm>
          <a:off x="5775721" y="2810343"/>
          <a:ext cx="3500437" cy="21002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Développer l’écoute et l’attention écouter comme socle d’une éthique  ériger u fondée sur la réciprocité et la vulnérabilité </a:t>
          </a:r>
        </a:p>
      </dsp:txBody>
      <dsp:txXfrm>
        <a:off x="5775721" y="2810343"/>
        <a:ext cx="3500437" cy="2100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E3B02A-3B83-3083-3F07-26E25C6C1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7248" y="0"/>
            <a:ext cx="5674753" cy="639915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EF118477-BA54-4B0E-9EC5-D8568300CAF2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32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4744" y="2423160"/>
            <a:ext cx="578097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D26B-DEF0-4EC5-90CD-3C7B79EC8572}" type="datetime1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29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006" y="998230"/>
            <a:ext cx="3951469" cy="194767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D60ACDC-1760-F721-E270-0D2FC4872D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002464" cy="6399152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1007" y="3099815"/>
            <a:ext cx="3951469" cy="3084599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400"/>
            </a:lvl4pPr>
            <a:lvl5pPr marL="1143000" indent="-2286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CA36A28-16B8-4B74-ADBC-086BC21557C6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96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479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CC-3A12-4A50-A3BE-C6063551B4A3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16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0E33-4FBE-4166-8E4D-D16E2368EAF9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57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688B5-3E47-407E-A4D5-0E98E41979E9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96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79"/>
            <a:ext cx="4032505" cy="362102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715"/>
            <a:ext cx="5968098" cy="5719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CD1-440F-4DE5-9914-1074B1963E64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61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5DF8-55DB-438A-B328-5A22697F5E96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73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1AB8ED2-AD91-CB22-5624-BD41AB3252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844052" cy="6399152"/>
          </a:xfrm>
          <a:custGeom>
            <a:avLst/>
            <a:gdLst>
              <a:gd name="connsiteX0" fmla="*/ 0 w 4844052"/>
              <a:gd name="connsiteY0" fmla="*/ 0 h 6399152"/>
              <a:gd name="connsiteX1" fmla="*/ 4844052 w 4844052"/>
              <a:gd name="connsiteY1" fmla="*/ 0 h 6399152"/>
              <a:gd name="connsiteX2" fmla="*/ 4844052 w 4844052"/>
              <a:gd name="connsiteY2" fmla="*/ 5795922 h 6399152"/>
              <a:gd name="connsiteX3" fmla="*/ 4240822 w 4844052"/>
              <a:gd name="connsiteY3" fmla="*/ 6399152 h 6399152"/>
              <a:gd name="connsiteX4" fmla="*/ 0 w 4844052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4052" h="6399152">
                <a:moveTo>
                  <a:pt x="0" y="0"/>
                </a:moveTo>
                <a:lnTo>
                  <a:pt x="4844052" y="0"/>
                </a:lnTo>
                <a:lnTo>
                  <a:pt x="4844052" y="5795922"/>
                </a:lnTo>
                <a:cubicBezTo>
                  <a:pt x="4844052" y="6129077"/>
                  <a:pt x="4573977" y="6399152"/>
                  <a:pt x="4240822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9F2D74A-71A1-4609-9BED-C43EBEF2D096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19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436AA50-FCF9-9A32-68F8-A124C79490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3304" y="0"/>
            <a:ext cx="4838696" cy="6399152"/>
          </a:xfrm>
          <a:custGeom>
            <a:avLst/>
            <a:gdLst>
              <a:gd name="connsiteX0" fmla="*/ 0 w 4838696"/>
              <a:gd name="connsiteY0" fmla="*/ 0 h 6399152"/>
              <a:gd name="connsiteX1" fmla="*/ 4838696 w 4838696"/>
              <a:gd name="connsiteY1" fmla="*/ 0 h 6399152"/>
              <a:gd name="connsiteX2" fmla="*/ 4838696 w 4838696"/>
              <a:gd name="connsiteY2" fmla="*/ 6399152 h 6399152"/>
              <a:gd name="connsiteX3" fmla="*/ 603230 w 4838696"/>
              <a:gd name="connsiteY3" fmla="*/ 6399152 h 6399152"/>
              <a:gd name="connsiteX4" fmla="*/ 0 w 4838696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696" h="6399152">
                <a:moveTo>
                  <a:pt x="0" y="0"/>
                </a:moveTo>
                <a:lnTo>
                  <a:pt x="4838696" y="0"/>
                </a:lnTo>
                <a:lnTo>
                  <a:pt x="4838696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868B-869A-478B-B17A-F3477F1ABEB8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96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B32E518-8213-A79A-7E36-BA4D782F8E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147926" cy="6399152"/>
          </a:xfrm>
          <a:custGeom>
            <a:avLst/>
            <a:gdLst>
              <a:gd name="connsiteX0" fmla="*/ 0 w 4147926"/>
              <a:gd name="connsiteY0" fmla="*/ 0 h 6399152"/>
              <a:gd name="connsiteX1" fmla="*/ 4147926 w 4147926"/>
              <a:gd name="connsiteY1" fmla="*/ 0 h 6399152"/>
              <a:gd name="connsiteX2" fmla="*/ 4147926 w 4147926"/>
              <a:gd name="connsiteY2" fmla="*/ 5795922 h 6399152"/>
              <a:gd name="connsiteX3" fmla="*/ 3544696 w 4147926"/>
              <a:gd name="connsiteY3" fmla="*/ 6399152 h 6399152"/>
              <a:gd name="connsiteX4" fmla="*/ 0 w 4147926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926" h="6399152">
                <a:moveTo>
                  <a:pt x="0" y="0"/>
                </a:moveTo>
                <a:lnTo>
                  <a:pt x="4147926" y="0"/>
                </a:lnTo>
                <a:lnTo>
                  <a:pt x="4147926" y="5795922"/>
                </a:lnTo>
                <a:cubicBezTo>
                  <a:pt x="4147926" y="6129077"/>
                  <a:pt x="3877851" y="6399152"/>
                  <a:pt x="3544696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8CCA563-903D-4707-A09B-73AE7FD9F3E4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1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53AA-13B8-469A-87B0-FF7C74E1EADE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03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2444857-0BC3-ACAE-DBB1-5D530AA35E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6768" y="0"/>
            <a:ext cx="4145232" cy="6399152"/>
          </a:xfrm>
          <a:custGeom>
            <a:avLst/>
            <a:gdLst>
              <a:gd name="connsiteX0" fmla="*/ 0 w 4145232"/>
              <a:gd name="connsiteY0" fmla="*/ 0 h 6399152"/>
              <a:gd name="connsiteX1" fmla="*/ 4145232 w 4145232"/>
              <a:gd name="connsiteY1" fmla="*/ 0 h 6399152"/>
              <a:gd name="connsiteX2" fmla="*/ 4145232 w 4145232"/>
              <a:gd name="connsiteY2" fmla="*/ 6399152 h 6399152"/>
              <a:gd name="connsiteX3" fmla="*/ 603230 w 4145232"/>
              <a:gd name="connsiteY3" fmla="*/ 6399152 h 6399152"/>
              <a:gd name="connsiteX4" fmla="*/ 0 w 4145232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5232" h="6399152">
                <a:moveTo>
                  <a:pt x="0" y="0"/>
                </a:moveTo>
                <a:lnTo>
                  <a:pt x="4145232" y="0"/>
                </a:lnTo>
                <a:lnTo>
                  <a:pt x="4145232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747B-DE86-4C56-A69A-2124AC6051DB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78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F26914B-7405-10AB-A859-8165D7B1A93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591300" cy="6410303"/>
          </a:xfrm>
          <a:custGeom>
            <a:avLst/>
            <a:gdLst>
              <a:gd name="connsiteX0" fmla="*/ 0 w 6591300"/>
              <a:gd name="connsiteY0" fmla="*/ 0 h 6410303"/>
              <a:gd name="connsiteX1" fmla="*/ 6591300 w 6591300"/>
              <a:gd name="connsiteY1" fmla="*/ 0 h 6410303"/>
              <a:gd name="connsiteX2" fmla="*/ 6591300 w 6591300"/>
              <a:gd name="connsiteY2" fmla="*/ 5807073 h 6410303"/>
              <a:gd name="connsiteX3" fmla="*/ 5988070 w 6591300"/>
              <a:gd name="connsiteY3" fmla="*/ 6410303 h 6410303"/>
              <a:gd name="connsiteX4" fmla="*/ 0 w 6591300"/>
              <a:gd name="connsiteY4" fmla="*/ 6410303 h 641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410303">
                <a:moveTo>
                  <a:pt x="0" y="0"/>
                </a:moveTo>
                <a:lnTo>
                  <a:pt x="6591300" y="0"/>
                </a:lnTo>
                <a:lnTo>
                  <a:pt x="6591300" y="5807073"/>
                </a:lnTo>
                <a:cubicBezTo>
                  <a:pt x="6591300" y="6140228"/>
                  <a:pt x="6321225" y="6410303"/>
                  <a:pt x="5988070" y="6410303"/>
                </a:cubicBezTo>
                <a:lnTo>
                  <a:pt x="0" y="6410303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3B5E8E98-97C5-4AE8-8CC9-69C51FF1A0EF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26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823DF8-AABE-3B17-254E-81CD7CA2B5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4" y="0"/>
            <a:ext cx="6454406" cy="6399152"/>
          </a:xfrm>
          <a:custGeom>
            <a:avLst/>
            <a:gdLst>
              <a:gd name="connsiteX0" fmla="*/ 0 w 6454406"/>
              <a:gd name="connsiteY0" fmla="*/ 0 h 6399152"/>
              <a:gd name="connsiteX1" fmla="*/ 6454406 w 6454406"/>
              <a:gd name="connsiteY1" fmla="*/ 0 h 6399152"/>
              <a:gd name="connsiteX2" fmla="*/ 6454406 w 6454406"/>
              <a:gd name="connsiteY2" fmla="*/ 6399152 h 6399152"/>
              <a:gd name="connsiteX3" fmla="*/ 601995 w 6454406"/>
              <a:gd name="connsiteY3" fmla="*/ 6399152 h 6399152"/>
              <a:gd name="connsiteX4" fmla="*/ 0 w 6454406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6" h="6399152">
                <a:moveTo>
                  <a:pt x="0" y="0"/>
                </a:moveTo>
                <a:lnTo>
                  <a:pt x="6454406" y="0"/>
                </a:lnTo>
                <a:lnTo>
                  <a:pt x="6454406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4F82-DB30-4BD5-9E9D-AD825E313C84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B8A8E1B-B99E-8C69-154E-2FAADB07D5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591300" cy="6399152"/>
          </a:xfrm>
          <a:custGeom>
            <a:avLst/>
            <a:gdLst>
              <a:gd name="connsiteX0" fmla="*/ 0 w 6591300"/>
              <a:gd name="connsiteY0" fmla="*/ 0 h 6399152"/>
              <a:gd name="connsiteX1" fmla="*/ 6591300 w 6591300"/>
              <a:gd name="connsiteY1" fmla="*/ 0 h 6399152"/>
              <a:gd name="connsiteX2" fmla="*/ 6591300 w 6591300"/>
              <a:gd name="connsiteY2" fmla="*/ 5797156 h 6399152"/>
              <a:gd name="connsiteX3" fmla="*/ 5989304 w 6591300"/>
              <a:gd name="connsiteY3" fmla="*/ 6399152 h 6399152"/>
              <a:gd name="connsiteX4" fmla="*/ 0 w 6591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399152">
                <a:moveTo>
                  <a:pt x="0" y="0"/>
                </a:moveTo>
                <a:lnTo>
                  <a:pt x="6591300" y="0"/>
                </a:lnTo>
                <a:lnTo>
                  <a:pt x="6591300" y="5797156"/>
                </a:lnTo>
                <a:cubicBezTo>
                  <a:pt x="6591300" y="6129629"/>
                  <a:pt x="6321777" y="6399152"/>
                  <a:pt x="5989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7477ED-8564-46ED-8FFC-DE5A509699F3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63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BD82EEA-7278-1A73-C95C-473F75B540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3" y="0"/>
            <a:ext cx="6454407" cy="6399152"/>
          </a:xfrm>
          <a:custGeom>
            <a:avLst/>
            <a:gdLst>
              <a:gd name="connsiteX0" fmla="*/ 0 w 6454407"/>
              <a:gd name="connsiteY0" fmla="*/ 0 h 6399152"/>
              <a:gd name="connsiteX1" fmla="*/ 6454407 w 6454407"/>
              <a:gd name="connsiteY1" fmla="*/ 0 h 6399152"/>
              <a:gd name="connsiteX2" fmla="*/ 6454407 w 6454407"/>
              <a:gd name="connsiteY2" fmla="*/ 6399152 h 6399152"/>
              <a:gd name="connsiteX3" fmla="*/ 601996 w 6454407"/>
              <a:gd name="connsiteY3" fmla="*/ 6399152 h 6399152"/>
              <a:gd name="connsiteX4" fmla="*/ 0 w 6454407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7" h="6399152">
                <a:moveTo>
                  <a:pt x="0" y="0"/>
                </a:moveTo>
                <a:lnTo>
                  <a:pt x="6454407" y="0"/>
                </a:lnTo>
                <a:lnTo>
                  <a:pt x="6454407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6781-2293-4754-A74B-94E6E7D7B311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03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44EE1A0-D83B-FE6C-4495-F55C5070D5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DFBFA6E-9D0B-474A-AFB9-4E0832448570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96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8FA1BA0-D099-705F-F85E-3FBC782F7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02843" y="2"/>
            <a:ext cx="7689157" cy="6399151"/>
          </a:xfrm>
          <a:custGeom>
            <a:avLst/>
            <a:gdLst>
              <a:gd name="connsiteX0" fmla="*/ 0 w 7689157"/>
              <a:gd name="connsiteY0" fmla="*/ 0 h 6399151"/>
              <a:gd name="connsiteX1" fmla="*/ 7689157 w 7689157"/>
              <a:gd name="connsiteY1" fmla="*/ 0 h 6399151"/>
              <a:gd name="connsiteX2" fmla="*/ 7689157 w 7689157"/>
              <a:gd name="connsiteY2" fmla="*/ 6399151 h 6399151"/>
              <a:gd name="connsiteX3" fmla="*/ 601997 w 7689157"/>
              <a:gd name="connsiteY3" fmla="*/ 6399151 h 6399151"/>
              <a:gd name="connsiteX4" fmla="*/ 0 w 7689157"/>
              <a:gd name="connsiteY4" fmla="*/ 5797155 h 639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1">
                <a:moveTo>
                  <a:pt x="0" y="0"/>
                </a:moveTo>
                <a:lnTo>
                  <a:pt x="7689157" y="0"/>
                </a:lnTo>
                <a:lnTo>
                  <a:pt x="7689157" y="6399151"/>
                </a:lnTo>
                <a:lnTo>
                  <a:pt x="601997" y="6399151"/>
                </a:lnTo>
                <a:cubicBezTo>
                  <a:pt x="269523" y="6399151"/>
                  <a:pt x="0" y="6129628"/>
                  <a:pt x="0" y="5797155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67648-9FB3-40F4-8072-E80887331DF3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68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073E866-A871-62F7-1E54-F2A44278F8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07E99A-2976-4D79-B66C-833B4C12E9C9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4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111854"/>
            <a:ext cx="3945468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84372" y="5111854"/>
            <a:ext cx="6168356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5B30A2-D0D1-DED2-1133-A673CEA16A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4724868"/>
          </a:xfrm>
          <a:custGeom>
            <a:avLst/>
            <a:gdLst>
              <a:gd name="connsiteX0" fmla="*/ 0 w 11750040"/>
              <a:gd name="connsiteY0" fmla="*/ 0 h 4724868"/>
              <a:gd name="connsiteX1" fmla="*/ 11750040 w 11750040"/>
              <a:gd name="connsiteY1" fmla="*/ 0 h 4724868"/>
              <a:gd name="connsiteX2" fmla="*/ 11750040 w 11750040"/>
              <a:gd name="connsiteY2" fmla="*/ 4122872 h 4724868"/>
              <a:gd name="connsiteX3" fmla="*/ 11148044 w 11750040"/>
              <a:gd name="connsiteY3" fmla="*/ 4724868 h 4724868"/>
              <a:gd name="connsiteX4" fmla="*/ 0 w 11750040"/>
              <a:gd name="connsiteY4" fmla="*/ 4724868 h 472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0040" h="4724868">
                <a:moveTo>
                  <a:pt x="0" y="0"/>
                </a:moveTo>
                <a:lnTo>
                  <a:pt x="11750040" y="0"/>
                </a:lnTo>
                <a:lnTo>
                  <a:pt x="11750040" y="4122872"/>
                </a:lnTo>
                <a:cubicBezTo>
                  <a:pt x="11750040" y="4455345"/>
                  <a:pt x="11480517" y="4724868"/>
                  <a:pt x="11148044" y="4724868"/>
                </a:cubicBezTo>
                <a:lnTo>
                  <a:pt x="0" y="4724868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DDD7D-A4A9-4042-8D3D-AF897B76225E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13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96DEB7-ADC8-3E90-7A63-F11D6535D0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3806246"/>
          </a:xfrm>
          <a:custGeom>
            <a:avLst/>
            <a:gdLst>
              <a:gd name="connsiteX0" fmla="*/ 0 w 11733150"/>
              <a:gd name="connsiteY0" fmla="*/ 0 h 3806246"/>
              <a:gd name="connsiteX1" fmla="*/ 11733150 w 11733150"/>
              <a:gd name="connsiteY1" fmla="*/ 0 h 3806246"/>
              <a:gd name="connsiteX2" fmla="*/ 11733150 w 11733150"/>
              <a:gd name="connsiteY2" fmla="*/ 3204250 h 3806246"/>
              <a:gd name="connsiteX3" fmla="*/ 11131154 w 11733150"/>
              <a:gd name="connsiteY3" fmla="*/ 3806246 h 3806246"/>
              <a:gd name="connsiteX4" fmla="*/ 0 w 11733150"/>
              <a:gd name="connsiteY4" fmla="*/ 3806246 h 380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3806246">
                <a:moveTo>
                  <a:pt x="0" y="0"/>
                </a:moveTo>
                <a:lnTo>
                  <a:pt x="11733150" y="0"/>
                </a:lnTo>
                <a:lnTo>
                  <a:pt x="11733150" y="3204250"/>
                </a:lnTo>
                <a:cubicBezTo>
                  <a:pt x="11733150" y="3536723"/>
                  <a:pt x="11463627" y="3806246"/>
                  <a:pt x="11131154" y="3806246"/>
                </a:cubicBezTo>
                <a:lnTo>
                  <a:pt x="0" y="380624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3D79-61FB-48D3-96EC-9D73986E2DB4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6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D6AB98B-BD95-F9FC-BB22-1A89B6EE3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604503" cy="6399152"/>
          </a:xfrm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5B3B0F7F-6AD6-4AF0-8BB1-D49CE0F9F622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27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558516-7088-BB33-D6DC-15ED4C60CB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960" y="3067414"/>
            <a:ext cx="11750040" cy="3790586"/>
          </a:xfrm>
          <a:custGeom>
            <a:avLst/>
            <a:gdLst>
              <a:gd name="connsiteX0" fmla="*/ 603695 w 11750040"/>
              <a:gd name="connsiteY0" fmla="*/ 0 h 3790586"/>
              <a:gd name="connsiteX1" fmla="*/ 11750040 w 11750040"/>
              <a:gd name="connsiteY1" fmla="*/ 0 h 3790586"/>
              <a:gd name="connsiteX2" fmla="*/ 11750040 w 11750040"/>
              <a:gd name="connsiteY2" fmla="*/ 3790586 h 3790586"/>
              <a:gd name="connsiteX3" fmla="*/ 0 w 11750040"/>
              <a:gd name="connsiteY3" fmla="*/ 3790586 h 3790586"/>
              <a:gd name="connsiteX4" fmla="*/ 0 w 11750040"/>
              <a:gd name="connsiteY4" fmla="*/ 603695 h 3790586"/>
              <a:gd name="connsiteX5" fmla="*/ 603695 w 11750040"/>
              <a:gd name="connsiteY5" fmla="*/ 0 h 37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0040" h="3790586">
                <a:moveTo>
                  <a:pt x="603695" y="0"/>
                </a:moveTo>
                <a:lnTo>
                  <a:pt x="11750040" y="0"/>
                </a:lnTo>
                <a:lnTo>
                  <a:pt x="11750040" y="3790586"/>
                </a:lnTo>
                <a:lnTo>
                  <a:pt x="0" y="3790586"/>
                </a:lnTo>
                <a:lnTo>
                  <a:pt x="0" y="603695"/>
                </a:lnTo>
                <a:cubicBezTo>
                  <a:pt x="0" y="270283"/>
                  <a:pt x="270283" y="0"/>
                  <a:pt x="60369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40460"/>
            <a:ext cx="3494314" cy="338328"/>
          </a:xfrm>
        </p:spPr>
        <p:txBody>
          <a:bodyPr/>
          <a:lstStyle/>
          <a:p>
            <a:fld id="{5E407E80-9270-4600-9E83-876C054EC0ED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40460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40460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44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22D85-D675-737B-9F54-B9D7FC8191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28800"/>
            <a:ext cx="6707699" cy="5029200"/>
          </a:xfrm>
          <a:custGeom>
            <a:avLst/>
            <a:gdLst>
              <a:gd name="connsiteX0" fmla="*/ 0 w 6707699"/>
              <a:gd name="connsiteY0" fmla="*/ 0 h 5029200"/>
              <a:gd name="connsiteX1" fmla="*/ 6129259 w 6707699"/>
              <a:gd name="connsiteY1" fmla="*/ 0 h 5029200"/>
              <a:gd name="connsiteX2" fmla="*/ 6707699 w 6707699"/>
              <a:gd name="connsiteY2" fmla="*/ 578440 h 5029200"/>
              <a:gd name="connsiteX3" fmla="*/ 6707699 w 6707699"/>
              <a:gd name="connsiteY3" fmla="*/ 5029200 h 5029200"/>
              <a:gd name="connsiteX4" fmla="*/ 0 w 6707699"/>
              <a:gd name="connsiteY4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99" h="5029200">
                <a:moveTo>
                  <a:pt x="0" y="0"/>
                </a:moveTo>
                <a:lnTo>
                  <a:pt x="6129259" y="0"/>
                </a:lnTo>
                <a:cubicBezTo>
                  <a:pt x="6448723" y="0"/>
                  <a:pt x="6707699" y="258976"/>
                  <a:pt x="6707699" y="578440"/>
                </a:cubicBezTo>
                <a:lnTo>
                  <a:pt x="6707699" y="5029200"/>
                </a:lnTo>
                <a:lnTo>
                  <a:pt x="0" y="5029200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89302" y="1828800"/>
            <a:ext cx="4196146" cy="45037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9302" y="6492240"/>
            <a:ext cx="1280160" cy="338328"/>
          </a:xfrm>
        </p:spPr>
        <p:txBody>
          <a:bodyPr/>
          <a:lstStyle/>
          <a:p>
            <a:fld id="{7A043757-40C8-48EB-A459-80D3B00F0BCB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9462" y="6492240"/>
            <a:ext cx="288855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25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202BC3A-8633-9F03-1586-99447DA1CF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6"/>
            <a:ext cx="5285232" cy="4564504"/>
          </a:xfrm>
          <a:custGeom>
            <a:avLst/>
            <a:gdLst>
              <a:gd name="connsiteX0" fmla="*/ 0 w 5285232"/>
              <a:gd name="connsiteY0" fmla="*/ 0 h 4564504"/>
              <a:gd name="connsiteX1" fmla="*/ 4706792 w 5285232"/>
              <a:gd name="connsiteY1" fmla="*/ 0 h 4564504"/>
              <a:gd name="connsiteX2" fmla="*/ 5285232 w 5285232"/>
              <a:gd name="connsiteY2" fmla="*/ 578440 h 4564504"/>
              <a:gd name="connsiteX3" fmla="*/ 5285232 w 5285232"/>
              <a:gd name="connsiteY3" fmla="*/ 4564504 h 4564504"/>
              <a:gd name="connsiteX4" fmla="*/ 0 w 5285232"/>
              <a:gd name="connsiteY4" fmla="*/ 4564504 h 45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5232" h="4564504">
                <a:moveTo>
                  <a:pt x="0" y="0"/>
                </a:moveTo>
                <a:lnTo>
                  <a:pt x="4706792" y="0"/>
                </a:lnTo>
                <a:cubicBezTo>
                  <a:pt x="5026256" y="0"/>
                  <a:pt x="5285232" y="258976"/>
                  <a:pt x="5285232" y="578440"/>
                </a:cubicBezTo>
                <a:lnTo>
                  <a:pt x="5285232" y="4564504"/>
                </a:lnTo>
                <a:lnTo>
                  <a:pt x="0" y="4564504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492240"/>
            <a:ext cx="2651760" cy="338328"/>
          </a:xfrm>
        </p:spPr>
        <p:txBody>
          <a:bodyPr/>
          <a:lstStyle/>
          <a:p>
            <a:fld id="{D0304CB2-AF95-4B6C-81FD-EF29E4F12940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86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211327B-3880-6494-1C8F-EEE1BF913B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4"/>
            <a:ext cx="4176819" cy="4564506"/>
          </a:xfrm>
          <a:custGeom>
            <a:avLst/>
            <a:gdLst>
              <a:gd name="connsiteX0" fmla="*/ 0 w 4176819"/>
              <a:gd name="connsiteY0" fmla="*/ 0 h 4564506"/>
              <a:gd name="connsiteX1" fmla="*/ 3598379 w 4176819"/>
              <a:gd name="connsiteY1" fmla="*/ 0 h 4564506"/>
              <a:gd name="connsiteX2" fmla="*/ 4176819 w 4176819"/>
              <a:gd name="connsiteY2" fmla="*/ 578440 h 4564506"/>
              <a:gd name="connsiteX3" fmla="*/ 4176819 w 4176819"/>
              <a:gd name="connsiteY3" fmla="*/ 4564506 h 4564506"/>
              <a:gd name="connsiteX4" fmla="*/ 0 w 4176819"/>
              <a:gd name="connsiteY4" fmla="*/ 4564506 h 4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819" h="4564506">
                <a:moveTo>
                  <a:pt x="0" y="0"/>
                </a:moveTo>
                <a:lnTo>
                  <a:pt x="3598379" y="0"/>
                </a:lnTo>
                <a:cubicBezTo>
                  <a:pt x="3917843" y="0"/>
                  <a:pt x="4176819" y="258976"/>
                  <a:pt x="4176819" y="578440"/>
                </a:cubicBezTo>
                <a:lnTo>
                  <a:pt x="4176819" y="4564506"/>
                </a:lnTo>
                <a:lnTo>
                  <a:pt x="0" y="456450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5073" y="6492240"/>
            <a:ext cx="2843784" cy="338328"/>
          </a:xfrm>
        </p:spPr>
        <p:txBody>
          <a:bodyPr/>
          <a:lstStyle/>
          <a:p>
            <a:fld id="{FD636673-28CE-4CCE-80FB-7124C935A31A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39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EF0D11-5ED9-D2C8-48DF-CDDD85CEAC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4809744"/>
            <a:ext cx="9345168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60350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78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802264-EF96-4074-A671-AB5D99F5E332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53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490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84F615-9106-410C-834A-3DBE51A81CC1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82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A1A10B-111C-8469-40F7-C3551BB027D0}"/>
              </a:ext>
            </a:extLst>
          </p:cNvPr>
          <p:cNvSpPr/>
          <p:nvPr/>
        </p:nvSpPr>
        <p:spPr>
          <a:xfrm>
            <a:off x="1" y="4783948"/>
            <a:ext cx="11762231" cy="2074052"/>
          </a:xfrm>
          <a:custGeom>
            <a:avLst/>
            <a:gdLst>
              <a:gd name="connsiteX0" fmla="*/ 0 w 11762231"/>
              <a:gd name="connsiteY0" fmla="*/ 0 h 2074052"/>
              <a:gd name="connsiteX1" fmla="*/ 112775 w 11762231"/>
              <a:gd name="connsiteY1" fmla="*/ 0 h 2074052"/>
              <a:gd name="connsiteX2" fmla="*/ 11102489 w 11762231"/>
              <a:gd name="connsiteY2" fmla="*/ 0 h 2074052"/>
              <a:gd name="connsiteX3" fmla="*/ 11437005 w 11762231"/>
              <a:gd name="connsiteY3" fmla="*/ 0 h 2074052"/>
              <a:gd name="connsiteX4" fmla="*/ 11762231 w 11762231"/>
              <a:gd name="connsiteY4" fmla="*/ 325226 h 2074052"/>
              <a:gd name="connsiteX5" fmla="*/ 11762231 w 11762231"/>
              <a:gd name="connsiteY5" fmla="*/ 2074052 h 2074052"/>
              <a:gd name="connsiteX6" fmla="*/ 11427715 w 11762231"/>
              <a:gd name="connsiteY6" fmla="*/ 2074052 h 2074052"/>
              <a:gd name="connsiteX7" fmla="*/ 112775 w 11762231"/>
              <a:gd name="connsiteY7" fmla="*/ 2074052 h 2074052"/>
              <a:gd name="connsiteX8" fmla="*/ 0 w 11762231"/>
              <a:gd name="connsiteY8" fmla="*/ 2074052 h 207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2231" h="2074052">
                <a:moveTo>
                  <a:pt x="0" y="0"/>
                </a:moveTo>
                <a:lnTo>
                  <a:pt x="112775" y="0"/>
                </a:lnTo>
                <a:lnTo>
                  <a:pt x="11102489" y="0"/>
                </a:lnTo>
                <a:lnTo>
                  <a:pt x="11437005" y="0"/>
                </a:lnTo>
                <a:cubicBezTo>
                  <a:pt x="11616622" y="0"/>
                  <a:pt x="11762231" y="145609"/>
                  <a:pt x="11762231" y="325226"/>
                </a:cubicBezTo>
                <a:lnTo>
                  <a:pt x="11762231" y="2074052"/>
                </a:lnTo>
                <a:lnTo>
                  <a:pt x="11427715" y="2074052"/>
                </a:lnTo>
                <a:lnTo>
                  <a:pt x="112775" y="2074052"/>
                </a:lnTo>
                <a:lnTo>
                  <a:pt x="0" y="2074052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59105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defRPr lang="en-US" sz="2800" dirty="0"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5A920F-C91E-4FD9-A8A8-AC96444816EA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0768" y="6492240"/>
            <a:ext cx="2660904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12" y="6492240"/>
            <a:ext cx="457200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50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91DA-BC67-4FFF-80B3-6A83720BA580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987552"/>
            <a:ext cx="10149840" cy="4846320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000" b="0" cap="all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3600" b="0" cap="all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3200" b="0" cap="all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2800" b="0" cap="all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444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5565DD7-EB64-4BFE-B850-4043488A7CD8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30936"/>
            <a:ext cx="844905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 cap="none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800" b="0" cap="none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400" b="0" cap="none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000" b="0" cap="none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3600" b="0" cap="none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4570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0B29AE-EBEF-71CC-AE38-3B2CD14FCA19}"/>
              </a:ext>
            </a:extLst>
          </p:cNvPr>
          <p:cNvSpPr/>
          <p:nvPr/>
        </p:nvSpPr>
        <p:spPr>
          <a:xfrm rot="5400000" flipV="1">
            <a:off x="-2566724" y="2566724"/>
            <a:ext cx="6399213" cy="1265765"/>
          </a:xfrm>
          <a:custGeom>
            <a:avLst/>
            <a:gdLst>
              <a:gd name="connsiteX0" fmla="*/ 0 w 6399213"/>
              <a:gd name="connsiteY0" fmla="*/ 0 h 1265765"/>
              <a:gd name="connsiteX1" fmla="*/ 0 w 6399213"/>
              <a:gd name="connsiteY1" fmla="*/ 1265765 h 1265765"/>
              <a:gd name="connsiteX2" fmla="*/ 5982881 w 6399213"/>
              <a:gd name="connsiteY2" fmla="*/ 1265765 h 1265765"/>
              <a:gd name="connsiteX3" fmla="*/ 6399213 w 6399213"/>
              <a:gd name="connsiteY3" fmla="*/ 849433 h 1265765"/>
              <a:gd name="connsiteX4" fmla="*/ 6399213 w 6399213"/>
              <a:gd name="connsiteY4" fmla="*/ 0 h 126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213" h="1265765">
                <a:moveTo>
                  <a:pt x="0" y="0"/>
                </a:moveTo>
                <a:lnTo>
                  <a:pt x="0" y="1265765"/>
                </a:lnTo>
                <a:lnTo>
                  <a:pt x="5982881" y="1265765"/>
                </a:lnTo>
                <a:cubicBezTo>
                  <a:pt x="6212815" y="1265765"/>
                  <a:pt x="6399213" y="1079367"/>
                  <a:pt x="6399213" y="849433"/>
                </a:cubicBezTo>
                <a:lnTo>
                  <a:pt x="6399213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C979-2DBB-4FF5-B773-BBC906FD5969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98217" y="877824"/>
            <a:ext cx="8046720" cy="5065776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/>
            </a:lvl1pPr>
            <a:lvl2pPr marL="228600" indent="0">
              <a:lnSpc>
                <a:spcPct val="110000"/>
              </a:lnSpc>
              <a:buNone/>
              <a:defRPr sz="4800" b="0"/>
            </a:lvl2pPr>
            <a:lvl3pPr marL="457200" indent="0">
              <a:lnSpc>
                <a:spcPct val="110000"/>
              </a:lnSpc>
              <a:buNone/>
              <a:defRPr sz="4400" b="0"/>
            </a:lvl3pPr>
            <a:lvl4pPr marL="685800" indent="0">
              <a:lnSpc>
                <a:spcPct val="110000"/>
              </a:lnSpc>
              <a:buNone/>
              <a:defRPr sz="4000" b="0"/>
            </a:lvl4pPr>
            <a:lvl5pPr marL="914400" indent="0">
              <a:lnSpc>
                <a:spcPct val="110000"/>
              </a:lnSpc>
              <a:buNone/>
              <a:defRPr sz="3600" b="0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958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D161DAC-42AF-C3D9-37A1-04B90F30DE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160" y="0"/>
            <a:ext cx="6605841" cy="6399152"/>
          </a:xfrm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016F69B6-6D5E-4363-B374-18E94027D1E6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24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EC059F-651D-D540-DF60-D6361D9C716B}"/>
              </a:ext>
            </a:extLst>
          </p:cNvPr>
          <p:cNvSpPr/>
          <p:nvPr/>
        </p:nvSpPr>
        <p:spPr>
          <a:xfrm flipV="1">
            <a:off x="1" y="6099048"/>
            <a:ext cx="10487111" cy="758952"/>
          </a:xfrm>
          <a:custGeom>
            <a:avLst/>
            <a:gdLst>
              <a:gd name="connsiteX0" fmla="*/ 0 w 10487111"/>
              <a:gd name="connsiteY0" fmla="*/ 758952 h 758952"/>
              <a:gd name="connsiteX1" fmla="*/ 10070779 w 10487111"/>
              <a:gd name="connsiteY1" fmla="*/ 758952 h 758952"/>
              <a:gd name="connsiteX2" fmla="*/ 10487111 w 10487111"/>
              <a:gd name="connsiteY2" fmla="*/ 342620 h 758952"/>
              <a:gd name="connsiteX3" fmla="*/ 10487111 w 10487111"/>
              <a:gd name="connsiteY3" fmla="*/ 0 h 758952"/>
              <a:gd name="connsiteX4" fmla="*/ 0 w 10487111"/>
              <a:gd name="connsiteY4" fmla="*/ 0 h 7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7111" h="758952">
                <a:moveTo>
                  <a:pt x="0" y="758952"/>
                </a:moveTo>
                <a:lnTo>
                  <a:pt x="10070779" y="758952"/>
                </a:lnTo>
                <a:cubicBezTo>
                  <a:pt x="10300713" y="758952"/>
                  <a:pt x="10487111" y="572554"/>
                  <a:pt x="10487111" y="342620"/>
                </a:cubicBezTo>
                <a:lnTo>
                  <a:pt x="104871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84F2-69E3-42EA-A769-C3221255F524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83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06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596767"/>
            <a:ext cx="9848088" cy="3767328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6000" b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5400" b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800" b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400" b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4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8475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8488" y="5376672"/>
            <a:ext cx="9079992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1600-2F49-4BDF-9F00-79A81477383F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527048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43538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AF1DAFD-6C43-776A-EDEF-047653131661}"/>
              </a:ext>
            </a:extLst>
          </p:cNvPr>
          <p:cNvSpPr/>
          <p:nvPr/>
        </p:nvSpPr>
        <p:spPr>
          <a:xfrm flipV="1">
            <a:off x="0" y="823828"/>
            <a:ext cx="11385608" cy="6034172"/>
          </a:xfrm>
          <a:custGeom>
            <a:avLst/>
            <a:gdLst>
              <a:gd name="connsiteX0" fmla="*/ 0 w 11385608"/>
              <a:gd name="connsiteY0" fmla="*/ 6034172 h 6034172"/>
              <a:gd name="connsiteX1" fmla="*/ 10969276 w 11385608"/>
              <a:gd name="connsiteY1" fmla="*/ 6034172 h 6034172"/>
              <a:gd name="connsiteX2" fmla="*/ 11385608 w 11385608"/>
              <a:gd name="connsiteY2" fmla="*/ 5617840 h 6034172"/>
              <a:gd name="connsiteX3" fmla="*/ 11385608 w 11385608"/>
              <a:gd name="connsiteY3" fmla="*/ 0 h 6034172"/>
              <a:gd name="connsiteX4" fmla="*/ 0 w 11385608"/>
              <a:gd name="connsiteY4" fmla="*/ 0 h 603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6034172">
                <a:moveTo>
                  <a:pt x="0" y="6034172"/>
                </a:moveTo>
                <a:lnTo>
                  <a:pt x="10969276" y="6034172"/>
                </a:lnTo>
                <a:cubicBezTo>
                  <a:pt x="11199210" y="6034172"/>
                  <a:pt x="11385608" y="5847774"/>
                  <a:pt x="11385608" y="5617840"/>
                </a:cubicBezTo>
                <a:lnTo>
                  <a:pt x="113856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148072"/>
            <a:ext cx="8366760" cy="118872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3558-A89A-4F39-900D-C4A4FDA1B2E7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783080"/>
            <a:ext cx="8503920" cy="3209544"/>
          </a:xfrm>
        </p:spPr>
        <p:txBody>
          <a:bodyPr anchor="t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622566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25BDAC2-53C5-6F8B-7446-54D1152EB91B}"/>
              </a:ext>
            </a:extLst>
          </p:cNvPr>
          <p:cNvSpPr/>
          <p:nvPr/>
        </p:nvSpPr>
        <p:spPr>
          <a:xfrm>
            <a:off x="0" y="0"/>
            <a:ext cx="11385608" cy="5084064"/>
          </a:xfrm>
          <a:custGeom>
            <a:avLst/>
            <a:gdLst>
              <a:gd name="connsiteX0" fmla="*/ 0 w 11385608"/>
              <a:gd name="connsiteY0" fmla="*/ 0 h 5084064"/>
              <a:gd name="connsiteX1" fmla="*/ 11385608 w 11385608"/>
              <a:gd name="connsiteY1" fmla="*/ 0 h 5084064"/>
              <a:gd name="connsiteX2" fmla="*/ 11385608 w 11385608"/>
              <a:gd name="connsiteY2" fmla="*/ 4562110 h 5084064"/>
              <a:gd name="connsiteX3" fmla="*/ 10863655 w 11385608"/>
              <a:gd name="connsiteY3" fmla="*/ 5084064 h 5084064"/>
              <a:gd name="connsiteX4" fmla="*/ 0 w 11385608"/>
              <a:gd name="connsiteY4" fmla="*/ 5084064 h 50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5084064">
                <a:moveTo>
                  <a:pt x="0" y="0"/>
                </a:moveTo>
                <a:lnTo>
                  <a:pt x="11385608" y="0"/>
                </a:lnTo>
                <a:lnTo>
                  <a:pt x="11385608" y="4562110"/>
                </a:lnTo>
                <a:cubicBezTo>
                  <a:pt x="11385608" y="4850377"/>
                  <a:pt x="11151922" y="5084064"/>
                  <a:pt x="10863655" y="5084064"/>
                </a:cubicBezTo>
                <a:lnTo>
                  <a:pt x="0" y="5084064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449824"/>
            <a:ext cx="9546336" cy="905256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020B-CB60-4281-A570-6300974B7A2E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530352"/>
            <a:ext cx="9683496" cy="3950208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557620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" y="4965192"/>
            <a:ext cx="8339328" cy="128930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033272"/>
            <a:ext cx="8467344" cy="3931920"/>
          </a:xfrm>
        </p:spPr>
        <p:txBody>
          <a:bodyPr anchor="b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54EA42-18F1-82AE-02C3-B2B2A57AD7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5215D8-97AA-4B85-B7A0-A02F39368DA3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AE5996-C1E5-AFF0-1C20-EFDC871179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8ACF18-7D60-FEE3-1B8D-6E5F51611A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46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C515B-8D5A-0268-9044-7B2013C87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67" y="2020825"/>
            <a:ext cx="5212208" cy="42847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7061A-8ED7-8B72-BD2B-2DF67F8C7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622" y="2020822"/>
            <a:ext cx="5212208" cy="42847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CE14-1FF6-4074-BE8F-BABA3B0759C8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0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11279F-0D05-3637-19CD-29468F4DD2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1134"/>
            <a:ext cx="5211762" cy="43431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B170DE-636A-B1A9-2EAB-C426DBFB3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1389-0C57-4856-A530-D0CC79ABF97F}" type="datetime1">
              <a:rPr lang="en-US" smtClean="0"/>
              <a:t>8/1/2025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47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3EFD-DF71-4A7D-9C47-1BBDB138B295}" type="datetime1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57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E319-9B1C-4A02-A60F-55C05B841F00}" type="datetime1">
              <a:rPr lang="en-US" smtClean="0"/>
              <a:t>8/1/2025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2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397E-666B-470F-A253-6BE6BC97EEBE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6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E06FED-92D3-C4D6-28D7-600D842F7A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DEE5A9B-1189-4B03-AA34-8ABCB3EDCE59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25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A23F0E6-EDAF-3A7F-5EC8-F911E9AE48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0"/>
            <a:ext cx="7689157" cy="6399152"/>
          </a:xfrm>
          <a:custGeom>
            <a:avLst/>
            <a:gdLst>
              <a:gd name="connsiteX0" fmla="*/ 0 w 7689157"/>
              <a:gd name="connsiteY0" fmla="*/ 0 h 6399152"/>
              <a:gd name="connsiteX1" fmla="*/ 7689157 w 7689157"/>
              <a:gd name="connsiteY1" fmla="*/ 0 h 6399152"/>
              <a:gd name="connsiteX2" fmla="*/ 7689157 w 7689157"/>
              <a:gd name="connsiteY2" fmla="*/ 6399152 h 6399152"/>
              <a:gd name="connsiteX3" fmla="*/ 578440 w 7689157"/>
              <a:gd name="connsiteY3" fmla="*/ 6399152 h 6399152"/>
              <a:gd name="connsiteX4" fmla="*/ 0 w 7689157"/>
              <a:gd name="connsiteY4" fmla="*/ 582071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2">
                <a:moveTo>
                  <a:pt x="0" y="0"/>
                </a:moveTo>
                <a:lnTo>
                  <a:pt x="7689157" y="0"/>
                </a:lnTo>
                <a:lnTo>
                  <a:pt x="7689157" y="6399152"/>
                </a:lnTo>
                <a:lnTo>
                  <a:pt x="578440" y="6399152"/>
                </a:lnTo>
                <a:cubicBezTo>
                  <a:pt x="258976" y="6399152"/>
                  <a:pt x="0" y="6140176"/>
                  <a:pt x="0" y="5820712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49CC-ABEB-43E4-956A-E3EA25785381}" type="datetime1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669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E689B-95F7-4D9F-8FA3-5EAD5F062125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50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8430768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C20F-E1D8-4943-B054-6F2B6C10D630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06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93776"/>
            <a:ext cx="8028432" cy="43251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65776"/>
            <a:ext cx="5431536" cy="118872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32A50-3A67-42D0-AFC3-9798A621A2DF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65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5111496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5698FC-C9DA-44B4-AC6C-01EEA7EAAA4C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87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170516"/>
            <a:ext cx="4800600" cy="108398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ECA0D2-D30D-4484-8941-E31C1541BC59}" type="datetime1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27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8961120" cy="465429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A793B8-7270-4493-83ED-C07D34603133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2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492240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7F99000-8DC5-4FAA-962C-D38BB4F2BF7D}" type="datetime1">
              <a:rPr lang="en-US" smtClean="0"/>
              <a:t>8/1/2025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7112" y="6492240"/>
            <a:ext cx="266090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456" y="6492240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4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2" r:id="rId2"/>
    <p:sldLayoutId id="2147483804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  <p:sldLayoutId id="2147483793" r:id="rId44"/>
    <p:sldLayoutId id="2147483794" r:id="rId45"/>
    <p:sldLayoutId id="2147483795" r:id="rId46"/>
    <p:sldLayoutId id="2147483796" r:id="rId47"/>
    <p:sldLayoutId id="2147483797" r:id="rId48"/>
    <p:sldLayoutId id="2147483798" r:id="rId49"/>
    <p:sldLayoutId id="2147483799" r:id="rId50"/>
    <p:sldLayoutId id="2147483800" r:id="rId51"/>
    <p:sldLayoutId id="2147483801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45096E-9883-D488-06AA-73511EBD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/>
          <a:p>
            <a:br>
              <a:rPr lang="fr-FR" sz="2500" b="1" dirty="0"/>
            </a:br>
            <a:r>
              <a:rPr lang="fr-FR" sz="2500" b="1" dirty="0"/>
              <a:t>POUR UNE PENSEE REFLEXIVE</a:t>
            </a:r>
            <a:br>
              <a:rPr lang="fr-FR" sz="2500" b="1" dirty="0"/>
            </a:br>
            <a:br>
              <a:rPr lang="fr-FR" sz="2500" b="1" dirty="0"/>
            </a:br>
            <a:r>
              <a:rPr lang="fr-FR" sz="2500" b="1" dirty="0"/>
              <a:t>INCARNEE ET SENSIBLE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087872-B77D-F8F1-DF67-8C7AF36E7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1261767"/>
          </a:xfrm>
        </p:spPr>
        <p:txBody>
          <a:bodyPr anchor="b">
            <a:normAutofit/>
          </a:bodyPr>
          <a:lstStyle/>
          <a:p>
            <a:r>
              <a:rPr lang="en-US" dirty="0" err="1"/>
              <a:t>Créer</a:t>
            </a:r>
            <a:r>
              <a:rPr lang="en-US" dirty="0"/>
              <a:t>, </a:t>
            </a:r>
            <a:r>
              <a:rPr lang="en-US" dirty="0" err="1"/>
              <a:t>penser</a:t>
            </a:r>
            <a:r>
              <a:rPr lang="en-US" dirty="0"/>
              <a:t> pour </a:t>
            </a:r>
            <a:r>
              <a:rPr lang="en-US" dirty="0" err="1"/>
              <a:t>aller</a:t>
            </a:r>
            <a:r>
              <a:rPr lang="en-US" dirty="0"/>
              <a:t> à la rencontre de soi , </a:t>
            </a:r>
            <a:r>
              <a:rPr lang="en-US" dirty="0" err="1"/>
              <a:t>d’autrui</a:t>
            </a:r>
            <a:r>
              <a:rPr lang="en-US" dirty="0"/>
              <a:t> et du monde</a:t>
            </a:r>
          </a:p>
        </p:txBody>
      </p:sp>
      <p:pic>
        <p:nvPicPr>
          <p:cNvPr id="4" name="Picture 3" descr="Ondulations dorées sur l’eau">
            <a:extLst>
              <a:ext uri="{FF2B5EF4-FFF2-40B4-BE49-F238E27FC236}">
                <a16:creationId xmlns:a16="http://schemas.microsoft.com/office/drawing/2014/main" id="{8964C458-B18E-5F90-6C0B-75858678C0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794" b="1"/>
          <a:stretch>
            <a:fillRect/>
          </a:stretch>
        </p:blipFill>
        <p:spPr>
          <a:xfrm>
            <a:off x="4502843" y="10"/>
            <a:ext cx="7689157" cy="6399142"/>
          </a:xfrm>
          <a:custGeom>
            <a:avLst/>
            <a:gdLst>
              <a:gd name="connsiteX0" fmla="*/ 0 w 7689157"/>
              <a:gd name="connsiteY0" fmla="*/ 0 h 6399152"/>
              <a:gd name="connsiteX1" fmla="*/ 7689157 w 7689157"/>
              <a:gd name="connsiteY1" fmla="*/ 0 h 6399152"/>
              <a:gd name="connsiteX2" fmla="*/ 7689157 w 7689157"/>
              <a:gd name="connsiteY2" fmla="*/ 6399152 h 6399152"/>
              <a:gd name="connsiteX3" fmla="*/ 578440 w 7689157"/>
              <a:gd name="connsiteY3" fmla="*/ 6399152 h 6399152"/>
              <a:gd name="connsiteX4" fmla="*/ 0 w 7689157"/>
              <a:gd name="connsiteY4" fmla="*/ 582071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2">
                <a:moveTo>
                  <a:pt x="0" y="0"/>
                </a:moveTo>
                <a:lnTo>
                  <a:pt x="7689157" y="0"/>
                </a:lnTo>
                <a:lnTo>
                  <a:pt x="7689157" y="6399152"/>
                </a:lnTo>
                <a:lnTo>
                  <a:pt x="578440" y="6399152"/>
                </a:lnTo>
                <a:cubicBezTo>
                  <a:pt x="258976" y="6399152"/>
                  <a:pt x="0" y="6140176"/>
                  <a:pt x="0" y="5820712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95197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F50264BA-1992-6C91-53AB-286BE623B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72611"/>
            <a:ext cx="4517136" cy="7006976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Le monde contemporain </a:t>
            </a:r>
            <a:r>
              <a:rPr lang="en-US" sz="1600" dirty="0" err="1">
                <a:solidFill>
                  <a:schemeClr val="tx1"/>
                </a:solidFill>
              </a:rPr>
              <a:t>traversé</a:t>
            </a:r>
            <a:r>
              <a:rPr lang="en-US" sz="1600" dirty="0">
                <a:solidFill>
                  <a:schemeClr val="tx1"/>
                </a:solidFill>
              </a:rPr>
              <a:t> par de multiples crises , nous oblige à </a:t>
            </a:r>
            <a:r>
              <a:rPr lang="en-US" sz="1600" dirty="0" err="1">
                <a:solidFill>
                  <a:schemeClr val="tx1"/>
                </a:solidFill>
              </a:rPr>
              <a:t>reconsidérer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notre</a:t>
            </a:r>
            <a:r>
              <a:rPr lang="en-US" sz="1600" dirty="0">
                <a:solidFill>
                  <a:schemeClr val="tx1"/>
                </a:solidFill>
              </a:rPr>
              <a:t> façon </a:t>
            </a:r>
            <a:r>
              <a:rPr lang="en-US" sz="1600" dirty="0" err="1">
                <a:solidFill>
                  <a:schemeClr val="tx1"/>
                </a:solidFill>
              </a:rPr>
              <a:t>d’habiter</a:t>
            </a:r>
            <a:r>
              <a:rPr lang="en-US" sz="1600" dirty="0">
                <a:solidFill>
                  <a:schemeClr val="tx1"/>
                </a:solidFill>
              </a:rPr>
              <a:t> le monde. </a:t>
            </a:r>
          </a:p>
          <a:p>
            <a:r>
              <a:rPr lang="en-US" sz="1600" dirty="0">
                <a:solidFill>
                  <a:schemeClr val="tx1"/>
                </a:solidFill>
              </a:rPr>
              <a:t>Les ateliers “Art-Philo” </a:t>
            </a:r>
            <a:r>
              <a:rPr lang="en-US" sz="1600" dirty="0" err="1">
                <a:solidFill>
                  <a:schemeClr val="tx1"/>
                </a:solidFill>
              </a:rPr>
              <a:t>ont</a:t>
            </a:r>
            <a:r>
              <a:rPr lang="en-US" sz="1600" dirty="0">
                <a:solidFill>
                  <a:schemeClr val="tx1"/>
                </a:solidFill>
              </a:rPr>
              <a:t> pour </a:t>
            </a:r>
            <a:r>
              <a:rPr lang="en-US" sz="1600" dirty="0" err="1">
                <a:solidFill>
                  <a:schemeClr val="tx1"/>
                </a:solidFill>
              </a:rPr>
              <a:t>objectif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d’éveiller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d’entretenir</a:t>
            </a:r>
            <a:r>
              <a:rPr lang="en-US" sz="1600" dirty="0">
                <a:solidFill>
                  <a:schemeClr val="tx1"/>
                </a:solidFill>
              </a:rPr>
              <a:t> chez </a:t>
            </a:r>
            <a:r>
              <a:rPr lang="en-US" sz="1600" dirty="0" err="1">
                <a:solidFill>
                  <a:schemeClr val="tx1"/>
                </a:solidFill>
              </a:rPr>
              <a:t>chaque</a:t>
            </a:r>
            <a:r>
              <a:rPr lang="en-US" sz="1600" dirty="0">
                <a:solidFill>
                  <a:schemeClr val="tx1"/>
                </a:solidFill>
              </a:rPr>
              <a:t> enfant un rapport sensible,  </a:t>
            </a:r>
            <a:r>
              <a:rPr lang="en-US" sz="1600" dirty="0" err="1">
                <a:solidFill>
                  <a:schemeClr val="tx1"/>
                </a:solidFill>
              </a:rPr>
              <a:t>créatif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poétique</a:t>
            </a:r>
            <a:r>
              <a:rPr lang="en-US" sz="1600" dirty="0">
                <a:solidFill>
                  <a:schemeClr val="tx1"/>
                </a:solidFill>
              </a:rPr>
              <a:t> au monde.   </a:t>
            </a:r>
          </a:p>
          <a:p>
            <a:r>
              <a:rPr lang="en-US" sz="1600" dirty="0">
                <a:solidFill>
                  <a:schemeClr val="tx1"/>
                </a:solidFill>
              </a:rPr>
              <a:t>La discussion à </a:t>
            </a:r>
            <a:r>
              <a:rPr lang="en-US" sz="1600" dirty="0" err="1">
                <a:solidFill>
                  <a:schemeClr val="tx1"/>
                </a:solidFill>
              </a:rPr>
              <a:t>visée</a:t>
            </a:r>
            <a:r>
              <a:rPr lang="en-US" sz="1600" dirty="0">
                <a:solidFill>
                  <a:schemeClr val="tx1"/>
                </a:solidFill>
              </a:rPr>
              <a:t> philosophique </a:t>
            </a:r>
            <a:r>
              <a:rPr lang="en-US" sz="1600" dirty="0" err="1">
                <a:solidFill>
                  <a:schemeClr val="tx1"/>
                </a:solidFill>
              </a:rPr>
              <a:t>vient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courronner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l’experience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artistique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sens</a:t>
            </a:r>
            <a:r>
              <a:rPr lang="en-US" sz="1600" dirty="0">
                <a:solidFill>
                  <a:schemeClr val="tx1"/>
                </a:solidFill>
              </a:rPr>
              <a:t> que les mots par </a:t>
            </a:r>
            <a:r>
              <a:rPr lang="en-US" sz="1600" dirty="0" err="1">
                <a:solidFill>
                  <a:schemeClr val="tx1"/>
                </a:solidFill>
              </a:rPr>
              <a:t>leur</a:t>
            </a:r>
            <a:r>
              <a:rPr lang="en-US" sz="1600" dirty="0">
                <a:solidFill>
                  <a:schemeClr val="tx1"/>
                </a:solidFill>
              </a:rPr>
              <a:t> significance </a:t>
            </a:r>
            <a:r>
              <a:rPr lang="en-US" sz="1600" dirty="0" err="1">
                <a:solidFill>
                  <a:schemeClr val="tx1"/>
                </a:solidFill>
              </a:rPr>
              <a:t>participent</a:t>
            </a:r>
            <a:r>
              <a:rPr lang="en-US" sz="1600" dirty="0">
                <a:solidFill>
                  <a:schemeClr val="tx1"/>
                </a:solidFill>
              </a:rPr>
              <a:t> à  </a:t>
            </a:r>
            <a:r>
              <a:rPr lang="en-US" sz="1600" dirty="0" err="1">
                <a:solidFill>
                  <a:schemeClr val="tx1"/>
                </a:solidFill>
              </a:rPr>
              <a:t>une</a:t>
            </a:r>
            <a:r>
              <a:rPr lang="en-US" sz="1600" dirty="0">
                <a:solidFill>
                  <a:schemeClr val="tx1"/>
                </a:solidFill>
              </a:rPr>
              <a:t> comprehension commune. 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L‘expérience</a:t>
            </a:r>
            <a:r>
              <a:rPr lang="en-US" sz="1600" dirty="0">
                <a:solidFill>
                  <a:schemeClr val="tx1"/>
                </a:solidFill>
              </a:rPr>
              <a:t> creative </a:t>
            </a:r>
            <a:r>
              <a:rPr lang="en-US" sz="1600" dirty="0" err="1">
                <a:solidFill>
                  <a:schemeClr val="tx1"/>
                </a:solidFill>
              </a:rPr>
              <a:t>confère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épaisseur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une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profondeur</a:t>
            </a:r>
            <a:r>
              <a:rPr lang="en-US" sz="1600" dirty="0">
                <a:solidFill>
                  <a:schemeClr val="tx1"/>
                </a:solidFill>
              </a:rPr>
              <a:t> qui </a:t>
            </a:r>
            <a:r>
              <a:rPr lang="en-US" sz="1600" dirty="0" err="1">
                <a:solidFill>
                  <a:schemeClr val="tx1"/>
                </a:solidFill>
              </a:rPr>
              <a:t>vient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animer</a:t>
            </a:r>
            <a:r>
              <a:rPr lang="en-US" sz="1600" dirty="0">
                <a:solidFill>
                  <a:schemeClr val="tx1"/>
                </a:solidFill>
              </a:rPr>
              <a:t>  logos et le rend </a:t>
            </a:r>
            <a:r>
              <a:rPr lang="en-US" sz="1600" dirty="0" err="1">
                <a:solidFill>
                  <a:schemeClr val="tx1"/>
                </a:solidFill>
              </a:rPr>
              <a:t>moins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abstrait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r>
              <a:rPr lang="en-US" sz="1600" dirty="0">
                <a:solidFill>
                  <a:schemeClr val="tx1"/>
                </a:solidFill>
              </a:rPr>
              <a:t>Il </a:t>
            </a:r>
            <a:r>
              <a:rPr lang="en-US" sz="1600" dirty="0" err="1">
                <a:solidFill>
                  <a:schemeClr val="tx1"/>
                </a:solidFill>
              </a:rPr>
              <a:t>s’agit</a:t>
            </a:r>
            <a:r>
              <a:rPr lang="en-US" sz="1600" dirty="0">
                <a:solidFill>
                  <a:schemeClr val="tx1"/>
                </a:solidFill>
              </a:rPr>
              <a:t> de proposer aux enfants un abord plus </a:t>
            </a:r>
            <a:r>
              <a:rPr lang="en-US" sz="1600" dirty="0" err="1">
                <a:solidFill>
                  <a:schemeClr val="tx1"/>
                </a:solidFill>
              </a:rPr>
              <a:t>aisé</a:t>
            </a:r>
            <a:r>
              <a:rPr lang="en-US" sz="1600" dirty="0">
                <a:solidFill>
                  <a:schemeClr val="tx1"/>
                </a:solidFill>
              </a:rPr>
              <a:t> et plus vivant à </a:t>
            </a:r>
            <a:r>
              <a:rPr lang="en-US" sz="1600" dirty="0" err="1">
                <a:solidFill>
                  <a:schemeClr val="tx1"/>
                </a:solidFill>
              </a:rPr>
              <a:t>l’abstraction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Apprendre</a:t>
            </a:r>
            <a:r>
              <a:rPr lang="en-US" sz="1600" dirty="0">
                <a:solidFill>
                  <a:schemeClr val="tx1"/>
                </a:solidFill>
              </a:rPr>
              <a:t> à </a:t>
            </a:r>
            <a:r>
              <a:rPr lang="en-US" sz="1600" dirty="0" err="1">
                <a:solidFill>
                  <a:schemeClr val="tx1"/>
                </a:solidFill>
              </a:rPr>
              <a:t>écouter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devient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éthique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fondée</a:t>
            </a:r>
            <a:r>
              <a:rPr lang="en-US" sz="1600" dirty="0">
                <a:solidFill>
                  <a:schemeClr val="tx1"/>
                </a:solidFill>
              </a:rPr>
              <a:t> sur la </a:t>
            </a:r>
            <a:r>
              <a:rPr lang="en-US" sz="1600" dirty="0" err="1">
                <a:solidFill>
                  <a:schemeClr val="tx1"/>
                </a:solidFill>
              </a:rPr>
              <a:t>réciprocité</a:t>
            </a:r>
            <a:r>
              <a:rPr lang="en-US" sz="1600" dirty="0">
                <a:solidFill>
                  <a:schemeClr val="tx1"/>
                </a:solidFill>
              </a:rPr>
              <a:t> et la </a:t>
            </a:r>
            <a:r>
              <a:rPr lang="en-US" sz="1600" dirty="0" err="1">
                <a:solidFill>
                  <a:schemeClr val="tx1"/>
                </a:solidFill>
              </a:rPr>
              <a:t>vulnérabilité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2" name="Espace réservé du contenu 11" descr="Filles multiculturelles se faisant un câlin">
            <a:extLst>
              <a:ext uri="{FF2B5EF4-FFF2-40B4-BE49-F238E27FC236}">
                <a16:creationId xmlns:a16="http://schemas.microsoft.com/office/drawing/2014/main" id="{77FA58DA-A658-4521-38B0-00B24F887D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5" r="8722" b="1"/>
          <a:stretch>
            <a:fillRect/>
          </a:stretch>
        </p:blipFill>
        <p:spPr>
          <a:xfrm>
            <a:off x="6517248" y="10"/>
            <a:ext cx="5674753" cy="6399142"/>
          </a:xfrm>
          <a:noFill/>
        </p:spPr>
      </p:pic>
    </p:spTree>
    <p:extLst>
      <p:ext uri="{BB962C8B-B14F-4D97-AF65-F5344CB8AC3E}">
        <p14:creationId xmlns:p14="http://schemas.microsoft.com/office/powerpoint/2010/main" val="306730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F4DFC66-AB68-5A86-BADE-E5025030D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569291"/>
          </a:xfrm>
        </p:spPr>
        <p:txBody>
          <a:bodyPr anchor="b"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                                         </a:t>
            </a:r>
            <a:r>
              <a:rPr lang="en-US" sz="2200" b="1" dirty="0"/>
              <a:t>Ma  demarche 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ACFA2DD0-701B-82D9-1FBB-FD4461F08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2163607"/>
              </p:ext>
            </p:extLst>
          </p:nvPr>
        </p:nvGraphicFramePr>
        <p:xfrm>
          <a:off x="429768" y="1380744"/>
          <a:ext cx="10652760" cy="4901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1696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913DC-CAF7-40C4-848B-D677CD00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</p:spPr>
        <p:txBody>
          <a:bodyPr anchor="b">
            <a:normAutofit/>
          </a:bodyPr>
          <a:lstStyle/>
          <a:p>
            <a:r>
              <a:rPr lang="fr-FR" b="1" dirty="0"/>
              <a:t>                                    </a:t>
            </a:r>
            <a:r>
              <a:rPr lang="fr-FR" sz="2000" b="1" dirty="0"/>
              <a:t>Pour quel public ?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081BF1E4-FF17-5B40-ED62-44C7B925B2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244667"/>
              </p:ext>
            </p:extLst>
          </p:nvPr>
        </p:nvGraphicFramePr>
        <p:xfrm>
          <a:off x="429768" y="1380744"/>
          <a:ext cx="10652760" cy="4901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265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DFEE87-D3CA-7E46-2C3D-053DA5AE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-534256"/>
            <a:ext cx="10652760" cy="1510302"/>
          </a:xfrm>
        </p:spPr>
        <p:txBody>
          <a:bodyPr anchor="b">
            <a:normAutofit/>
          </a:bodyPr>
          <a:lstStyle/>
          <a:p>
            <a:r>
              <a:rPr lang="en-US" sz="2000" b="1" dirty="0"/>
              <a:t>                          L’ art-Philo POUR UNE </a:t>
            </a:r>
            <a:r>
              <a:rPr lang="en-US" sz="2000" b="1" dirty="0" err="1"/>
              <a:t>PHILOSOPHIe</a:t>
            </a:r>
            <a:r>
              <a:rPr lang="en-US" sz="2000" b="1" dirty="0"/>
              <a:t>   INCARNEE ET SENSIBLE  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7268C96-6F8D-CCDB-4829-D91FB75D95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6313875"/>
              </p:ext>
            </p:extLst>
          </p:nvPr>
        </p:nvGraphicFramePr>
        <p:xfrm>
          <a:off x="429768" y="1315092"/>
          <a:ext cx="10652760" cy="4966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802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D0022-8700-C1E7-3A54-556B60AD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09" y="493776"/>
            <a:ext cx="10828782" cy="932688"/>
          </a:xfrm>
        </p:spPr>
        <p:txBody>
          <a:bodyPr anchor="b">
            <a:normAutofit/>
          </a:bodyPr>
          <a:lstStyle/>
          <a:p>
            <a:r>
              <a:rPr lang="fr-FR" sz="2000" b="1" dirty="0"/>
              <a:t>                                 La création artistique  de  L’ élan vital </a:t>
            </a:r>
            <a:br>
              <a:rPr lang="fr-FR" sz="2000" b="1" dirty="0"/>
            </a:br>
            <a:r>
              <a:rPr lang="fr-FR" sz="2000" b="1" dirty="0"/>
              <a:t> </a:t>
            </a:r>
            <a:br>
              <a:rPr lang="fr-FR" sz="2000" b="1" dirty="0"/>
            </a:br>
            <a:r>
              <a:rPr lang="fr-FR" sz="2000" b="1" dirty="0"/>
              <a:t>                                                      a  La joie d’EXISTER 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6BE70EF-1DEC-F7C4-7EC0-C41FE512C902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916643592"/>
              </p:ext>
            </p:extLst>
          </p:nvPr>
        </p:nvGraphicFramePr>
        <p:xfrm>
          <a:off x="429768" y="1380744"/>
          <a:ext cx="11209782" cy="4983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738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4962F-66F2-6D16-32C1-BF0095FB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                       </a:t>
            </a:r>
            <a:r>
              <a:rPr lang="fr-FR" sz="2000" b="1" dirty="0"/>
              <a:t>    créer </a:t>
            </a:r>
            <a:r>
              <a:rPr lang="fr-FR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7" name="Espace réservé pour une image  6" descr="Enfant déguisé en astronaute">
            <a:extLst>
              <a:ext uri="{FF2B5EF4-FFF2-40B4-BE49-F238E27FC236}">
                <a16:creationId xmlns:a16="http://schemas.microsoft.com/office/drawing/2014/main" id="{F3601A4D-EA1F-261B-9CE3-1DEE126DE3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2" r="28392"/>
          <a:stretch>
            <a:fillRect/>
          </a:stretch>
        </p:blipFill>
        <p:spPr>
          <a:xfrm>
            <a:off x="0" y="0"/>
            <a:ext cx="4148138" cy="6399213"/>
          </a:xfrm>
        </p:spPr>
      </p:pic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0870AFD5-3FEC-D1A0-60DC-05C90A9181EA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527405593"/>
              </p:ext>
            </p:extLst>
          </p:nvPr>
        </p:nvGraphicFramePr>
        <p:xfrm>
          <a:off x="4820076" y="1380744"/>
          <a:ext cx="6766560" cy="4983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531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C5577-7554-3198-EF2C-81A19577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170" y="174662"/>
            <a:ext cx="5102810" cy="791109"/>
          </a:xfrm>
        </p:spPr>
        <p:txBody>
          <a:bodyPr anchor="b">
            <a:normAutofit/>
          </a:bodyPr>
          <a:lstStyle/>
          <a:p>
            <a:r>
              <a:rPr lang="fr-FR" sz="2000" b="1" dirty="0"/>
              <a:t>Des  oasis de fraternité  et de liberté </a:t>
            </a:r>
          </a:p>
        </p:txBody>
      </p:sp>
      <p:pic>
        <p:nvPicPr>
          <p:cNvPr id="6" name="Picture 5" descr="Plante dans le désert">
            <a:extLst>
              <a:ext uri="{FF2B5EF4-FFF2-40B4-BE49-F238E27FC236}">
                <a16:creationId xmlns:a16="http://schemas.microsoft.com/office/drawing/2014/main" id="{925D7885-8E4F-3DCB-738C-784EF184E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957" b="1"/>
          <a:stretch>
            <a:fillRect/>
          </a:stretch>
        </p:blipFill>
        <p:spPr>
          <a:xfrm>
            <a:off x="20" y="10"/>
            <a:ext cx="7002444" cy="6399142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noFill/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90980F4-5003-C916-82FF-15DD69ADE6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1007" y="965771"/>
            <a:ext cx="3951469" cy="521864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Créer</a:t>
            </a:r>
            <a:r>
              <a:rPr lang="en-US" dirty="0"/>
              <a:t> ensemble </a:t>
            </a:r>
            <a:r>
              <a:rPr lang="en-US" dirty="0" err="1"/>
              <a:t>c’est</a:t>
            </a:r>
            <a:r>
              <a:rPr lang="en-US" dirty="0"/>
              <a:t> </a:t>
            </a:r>
            <a:r>
              <a:rPr lang="en-US" dirty="0" err="1"/>
              <a:t>partager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experience commune qui </a:t>
            </a:r>
            <a:r>
              <a:rPr lang="en-US" dirty="0" err="1"/>
              <a:t>humanise</a:t>
            </a:r>
            <a:r>
              <a:rPr lang="en-US" dirty="0"/>
              <a:t>. ( mise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résonance</a:t>
            </a:r>
            <a:r>
              <a:rPr lang="en-US" dirty="0"/>
              <a:t> intersubjective)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C’est</a:t>
            </a:r>
            <a:r>
              <a:rPr lang="en-US" dirty="0"/>
              <a:t> se confronter à </a:t>
            </a:r>
            <a:r>
              <a:rPr lang="en-US" dirty="0" err="1"/>
              <a:t>l’altérité</a:t>
            </a:r>
            <a:r>
              <a:rPr lang="en-US" dirty="0"/>
              <a:t> et </a:t>
            </a:r>
            <a:r>
              <a:rPr lang="en-US" dirty="0" err="1"/>
              <a:t>s’en</a:t>
            </a:r>
            <a:r>
              <a:rPr lang="en-US" dirty="0"/>
              <a:t> </a:t>
            </a:r>
            <a:r>
              <a:rPr lang="en-US" dirty="0" err="1"/>
              <a:t>enrichir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C’est</a:t>
            </a:r>
            <a:r>
              <a:rPr lang="en-US" dirty="0"/>
              <a:t> affirmer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subjectivté</a:t>
            </a:r>
            <a:r>
              <a:rPr lang="en-US" dirty="0"/>
              <a:t> tout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restant</a:t>
            </a:r>
            <a:r>
              <a:rPr lang="en-US" dirty="0"/>
              <a:t> </a:t>
            </a:r>
            <a:r>
              <a:rPr lang="en-US" dirty="0" err="1"/>
              <a:t>ouvert</a:t>
            </a:r>
            <a:r>
              <a:rPr lang="en-US" dirty="0"/>
              <a:t> à </a:t>
            </a:r>
            <a:r>
              <a:rPr lang="en-US" dirty="0" err="1"/>
              <a:t>celle</a:t>
            </a:r>
            <a:r>
              <a:rPr lang="en-US" dirty="0"/>
              <a:t> des </a:t>
            </a:r>
            <a:r>
              <a:rPr lang="en-US" dirty="0" err="1"/>
              <a:t>autres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C’est</a:t>
            </a:r>
            <a:r>
              <a:rPr lang="en-US" dirty="0"/>
              <a:t> </a:t>
            </a:r>
            <a:r>
              <a:rPr lang="en-US" dirty="0" err="1"/>
              <a:t>éprouver</a:t>
            </a:r>
            <a:r>
              <a:rPr lang="en-US" dirty="0"/>
              <a:t> la joie de </a:t>
            </a:r>
            <a:r>
              <a:rPr lang="en-US" dirty="0" err="1"/>
              <a:t>s’exprimer</a:t>
            </a:r>
            <a:r>
              <a:rPr lang="en-US" dirty="0"/>
              <a:t> sans </a:t>
            </a:r>
            <a:r>
              <a:rPr lang="en-US" dirty="0" err="1"/>
              <a:t>craindre</a:t>
            </a:r>
            <a:r>
              <a:rPr lang="en-US" dirty="0"/>
              <a:t> le </a:t>
            </a:r>
            <a:r>
              <a:rPr lang="en-US" dirty="0" err="1"/>
              <a:t>jugement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C’est</a:t>
            </a:r>
            <a:r>
              <a:rPr lang="en-US" dirty="0"/>
              <a:t> </a:t>
            </a:r>
            <a:r>
              <a:rPr lang="en-US" dirty="0" err="1"/>
              <a:t>participer</a:t>
            </a:r>
            <a:r>
              <a:rPr lang="en-US" dirty="0"/>
              <a:t> à la Grande Histoire de </a:t>
            </a:r>
            <a:r>
              <a:rPr lang="en-US" dirty="0" err="1"/>
              <a:t>l’humanité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0014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46A7B-8AAF-29EF-77FB-F0FF3AE3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-82193"/>
            <a:ext cx="9345168" cy="82193"/>
          </a:xfrm>
        </p:spPr>
        <p:txBody>
          <a:bodyPr anchor="t">
            <a:normAutofit fontScale="90000"/>
          </a:bodyPr>
          <a:lstStyle/>
          <a:p>
            <a:br>
              <a:rPr lang="fr-FR" dirty="0"/>
            </a:br>
            <a:r>
              <a:rPr lang="fr-FR" sz="2200" b="1" dirty="0">
                <a:solidFill>
                  <a:schemeClr val="tx2">
                    <a:lumMod val="10000"/>
                  </a:schemeClr>
                </a:solidFill>
              </a:rPr>
              <a:t>la création comme émancipation 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3166E23D-B9C9-3830-E268-F67693C5AED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5224373"/>
              </p:ext>
            </p:extLst>
          </p:nvPr>
        </p:nvGraphicFramePr>
        <p:xfrm>
          <a:off x="0" y="1160980"/>
          <a:ext cx="12192000" cy="5322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7845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0E82A-E11A-22C1-1245-B38A9D9E1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829" y="176123"/>
            <a:ext cx="9345168" cy="1169791"/>
          </a:xfrm>
        </p:spPr>
        <p:txBody>
          <a:bodyPr>
            <a:normAutofit/>
          </a:bodyPr>
          <a:lstStyle/>
          <a:p>
            <a:br>
              <a:rPr lang="fr-FR" sz="2000" b="1" dirty="0"/>
            </a:br>
            <a:r>
              <a:rPr lang="fr-FR" sz="2000" b="1" dirty="0">
                <a:solidFill>
                  <a:schemeClr val="bg1"/>
                </a:solidFill>
              </a:rPr>
              <a:t>LA CREATION POUR ETHIQUE </a:t>
            </a:r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C19666A4-0E09-E3B7-3161-8A1E7322CA5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21391655"/>
              </p:ext>
            </p:extLst>
          </p:nvPr>
        </p:nvGraphicFramePr>
        <p:xfrm>
          <a:off x="493713" y="1109608"/>
          <a:ext cx="11201400" cy="5270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0368245"/>
      </p:ext>
    </p:extLst>
  </p:cSld>
  <p:clrMapOvr>
    <a:masterClrMapping/>
  </p:clrMapOvr>
</p:sld>
</file>

<file path=ppt/theme/theme1.xml><?xml version="1.0" encoding="utf-8"?>
<a:theme xmlns:a="http://schemas.openxmlformats.org/drawingml/2006/main" name="Oasis">
  <a:themeElements>
    <a:clrScheme name="Oasis">
      <a:dk1>
        <a:srgbClr val="131313"/>
      </a:dk1>
      <a:lt1>
        <a:sysClr val="window" lastClr="FFFFFF"/>
      </a:lt1>
      <a:dk2>
        <a:srgbClr val="2D2A27"/>
      </a:dk2>
      <a:lt2>
        <a:srgbClr val="F0EBE6"/>
      </a:lt2>
      <a:accent1>
        <a:srgbClr val="9F7667"/>
      </a:accent1>
      <a:accent2>
        <a:srgbClr val="BE8856"/>
      </a:accent2>
      <a:accent3>
        <a:srgbClr val="BD9075"/>
      </a:accent3>
      <a:accent4>
        <a:srgbClr val="939081"/>
      </a:accent4>
      <a:accent5>
        <a:srgbClr val="A16D4C"/>
      </a:accent5>
      <a:accent6>
        <a:srgbClr val="8C8662"/>
      </a:accent6>
      <a:hlink>
        <a:srgbClr val="A57361"/>
      </a:hlink>
      <a:folHlink>
        <a:srgbClr val="8C8662"/>
      </a:folHlink>
    </a:clrScheme>
    <a:fontScheme name="Oasis Font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asis" id="{F87D57D1-6595-40EA-BD1E-F0C34D0EF910}" vid="{ECA7DBCD-4BC8-40F2-8EF4-7A6D942FA1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3106</TotalTime>
  <Words>1101</Words>
  <Application>Microsoft Office PowerPoint</Application>
  <PresentationFormat>Grand écran</PresentationFormat>
  <Paragraphs>66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Neue Haas Grotesk Text Pro</vt:lpstr>
      <vt:lpstr>Oasis</vt:lpstr>
      <vt:lpstr> POUR UNE PENSEE REFLEXIVE  INCARNEE ET SENSIBLE </vt:lpstr>
      <vt:lpstr>                                           Ma  demarche </vt:lpstr>
      <vt:lpstr>                                    Pour quel public ?</vt:lpstr>
      <vt:lpstr>                          L’ art-Philo POUR UNE PHILOSOPHIe   INCARNEE ET SENSIBLE  </vt:lpstr>
      <vt:lpstr>                                 La création artistique  de  L’ élan vital                                                          a  La joie d’EXISTER </vt:lpstr>
      <vt:lpstr>                           créer  </vt:lpstr>
      <vt:lpstr>Des  oasis de fraternité  et de liberté </vt:lpstr>
      <vt:lpstr> la création comme émancipation </vt:lpstr>
      <vt:lpstr> LA CREATION POUR ETHIQUE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sophie chappel</dc:creator>
  <cp:lastModifiedBy>sophie chappel</cp:lastModifiedBy>
  <cp:revision>1</cp:revision>
  <dcterms:created xsi:type="dcterms:W3CDTF">2025-08-01T08:05:07Z</dcterms:created>
  <dcterms:modified xsi:type="dcterms:W3CDTF">2025-08-03T11:51:44Z</dcterms:modified>
</cp:coreProperties>
</file>